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CB_554CA8CE.xml" ContentType="application/vnd.ms-powerpoint.comment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9" r:id="rId4"/>
    <p:sldMasterId id="2147483953" r:id="rId5"/>
    <p:sldMasterId id="2147483970" r:id="rId6"/>
    <p:sldMasterId id="2147483900" r:id="rId7"/>
  </p:sldMasterIdLst>
  <p:notesMasterIdLst>
    <p:notesMasterId r:id="rId33"/>
  </p:notesMasterIdLst>
  <p:handoutMasterIdLst>
    <p:handoutMasterId r:id="rId34"/>
  </p:handoutMasterIdLst>
  <p:sldIdLst>
    <p:sldId id="532" r:id="rId8"/>
    <p:sldId id="625" r:id="rId9"/>
    <p:sldId id="538" r:id="rId10"/>
    <p:sldId id="695" r:id="rId11"/>
    <p:sldId id="699" r:id="rId12"/>
    <p:sldId id="720" r:id="rId13"/>
    <p:sldId id="696" r:id="rId14"/>
    <p:sldId id="723" r:id="rId15"/>
    <p:sldId id="722" r:id="rId16"/>
    <p:sldId id="718" r:id="rId17"/>
    <p:sldId id="703" r:id="rId18"/>
    <p:sldId id="724" r:id="rId19"/>
    <p:sldId id="706" r:id="rId20"/>
    <p:sldId id="725" r:id="rId21"/>
    <p:sldId id="708" r:id="rId22"/>
    <p:sldId id="726" r:id="rId23"/>
    <p:sldId id="710" r:id="rId24"/>
    <p:sldId id="727" r:id="rId25"/>
    <p:sldId id="713" r:id="rId26"/>
    <p:sldId id="728" r:id="rId27"/>
    <p:sldId id="686" r:id="rId28"/>
    <p:sldId id="694" r:id="rId29"/>
    <p:sldId id="715" r:id="rId30"/>
    <p:sldId id="729" r:id="rId31"/>
    <p:sldId id="612" r:id="rId32"/>
  </p:sldIdLst>
  <p:sldSz cx="20105688" cy="11309350"/>
  <p:notesSz cx="20104100" cy="11309350"/>
  <p:embeddedFontLst>
    <p:embeddedFont>
      <p:font typeface="Atkinson Hyperlegible" panose="020B0604020202020204" charset="0"/>
      <p:regular r:id="rId35"/>
      <p:bold r:id="rId36"/>
      <p:italic r:id="rId37"/>
      <p:boldItalic r:id="rId38"/>
    </p:embeddedFont>
    <p:embeddedFont>
      <p:font typeface="Atkinson Hyperlegible Next" pitchFamily="2" charset="0"/>
      <p:regular r:id="rId39"/>
      <p:bold r:id="rId40"/>
      <p:italic r:id="rId41"/>
      <p:boldItalic r:id="rId42"/>
    </p:embeddedFont>
  </p:embeddedFontLst>
  <p:defaultTextStyle>
    <a:defPPr>
      <a:defRPr kern="0"/>
    </a:defPPr>
  </p:defaultTextStyle>
  <p:extLst>
    <p:ext uri="{521415D9-36F7-43E2-AB2F-B90AF26B5E84}">
      <p14:sectionLst xmlns:p14="http://schemas.microsoft.com/office/powerpoint/2010/main">
        <p14:section name="6 blocks" id="{75CC5486-F3CD-1C4D-A4B2-A2169C324FA5}">
          <p14:sldIdLst/>
        </p14:section>
        <p14:section name="Presentation Slides" id="{F0327C86-00B9-4A9F-877B-D8C5603399DE}">
          <p14:sldIdLst>
            <p14:sldId id="532"/>
            <p14:sldId id="625"/>
            <p14:sldId id="538"/>
            <p14:sldId id="695"/>
            <p14:sldId id="699"/>
            <p14:sldId id="720"/>
            <p14:sldId id="696"/>
            <p14:sldId id="723"/>
            <p14:sldId id="722"/>
            <p14:sldId id="718"/>
            <p14:sldId id="703"/>
            <p14:sldId id="724"/>
            <p14:sldId id="706"/>
            <p14:sldId id="725"/>
            <p14:sldId id="708"/>
            <p14:sldId id="726"/>
            <p14:sldId id="710"/>
            <p14:sldId id="727"/>
            <p14:sldId id="713"/>
            <p14:sldId id="728"/>
            <p14:sldId id="686"/>
            <p14:sldId id="694"/>
            <p14:sldId id="715"/>
            <p14:sldId id="729"/>
            <p14:sldId id="6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9A7751-AA8D-995A-A113-C91C762BD4A0}" name="Cat Kulke" initials="CK" userId="S::cat.kulke@levelaccess.com::03169abb-d9b4-4f27-8ec3-b1a5c26930e7" providerId="AD"/>
  <p188:author id="{48D873D6-6CE1-6253-1B4E-D43196CE000D}" name="Ian O'Bara" initials="IO" userId="S::ian.obara@levelaccess.com::bd5223b4-2ffc-4d63-9dd8-bec12c8bc3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CF3"/>
    <a:srgbClr val="786C9E"/>
    <a:srgbClr val="320F62"/>
    <a:srgbClr val="766A8A"/>
    <a:srgbClr val="E8E6EB"/>
    <a:srgbClr val="5F5277"/>
    <a:srgbClr val="312050"/>
    <a:srgbClr val="612BC1"/>
    <a:srgbClr val="786B9E"/>
    <a:srgbClr val="C4BE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0" autoAdjust="0"/>
    <p:restoredTop sz="86364" autoAdjust="0"/>
  </p:normalViewPr>
  <p:slideViewPr>
    <p:cSldViewPr snapToGrid="0" showGuides="1">
      <p:cViewPr varScale="1">
        <p:scale>
          <a:sx n="58" d="100"/>
          <a:sy n="58" d="100"/>
        </p:scale>
        <p:origin x="1480" y="21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7.fntdata"/></Relationships>
</file>

<file path=ppt/comments/modernComment_2CB_554CA8CE.xml><?xml version="1.0" encoding="utf-8"?>
<p188:cmLst xmlns:a="http://schemas.openxmlformats.org/drawingml/2006/main" xmlns:r="http://schemas.openxmlformats.org/officeDocument/2006/relationships" xmlns:p188="http://schemas.microsoft.com/office/powerpoint/2018/8/main">
  <p188:cm id="{DB8BE47B-2CBC-4E00-BBA6-BE918D160975}" authorId="{48D873D6-6CE1-6253-1B4E-D43196CE000D}" created="2026-02-12T02:18:04.122">
    <ac:deMkLst xmlns:ac="http://schemas.microsoft.com/office/drawing/2013/main/command">
      <pc:docMk xmlns:pc="http://schemas.microsoft.com/office/powerpoint/2013/main/command"/>
      <pc:sldMk xmlns:pc="http://schemas.microsoft.com/office/powerpoint/2013/main/command" cId="1431087310" sldId="715"/>
      <ac:spMk id="3" creationId="{3AD78874-14D7-961B-84DC-051539142FCF}"/>
    </ac:deMkLst>
    <p188:txBody>
      <a:bodyPr/>
      <a:lstStyle/>
      <a:p>
        <a:r>
          <a:rPr lang="en-US"/>
          <a:t>QR Code to be placed when created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C7185A-B958-6B4D-62D8-EFCEC887982A}"/>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A"/>
          </a:p>
        </p:txBody>
      </p:sp>
      <p:sp>
        <p:nvSpPr>
          <p:cNvPr id="3" name="Date Placeholder 2">
            <a:extLst>
              <a:ext uri="{FF2B5EF4-FFF2-40B4-BE49-F238E27FC236}">
                <a16:creationId xmlns:a16="http://schemas.microsoft.com/office/drawing/2014/main" id="{482BB609-7868-1B4B-DAFE-BD182DFBCC60}"/>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820256F9-5ED8-E549-B186-7CA995E64D91}" type="datetimeFigureOut">
              <a:rPr lang="en-UA" smtClean="0"/>
              <a:t>03/10/2026</a:t>
            </a:fld>
            <a:endParaRPr lang="en-UA"/>
          </a:p>
        </p:txBody>
      </p:sp>
      <p:sp>
        <p:nvSpPr>
          <p:cNvPr id="4" name="Footer Placeholder 3">
            <a:extLst>
              <a:ext uri="{FF2B5EF4-FFF2-40B4-BE49-F238E27FC236}">
                <a16:creationId xmlns:a16="http://schemas.microsoft.com/office/drawing/2014/main" id="{CA9BB1C0-5362-AFD2-CCCA-2A0EDEA85DFE}"/>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A"/>
          </a:p>
        </p:txBody>
      </p:sp>
      <p:sp>
        <p:nvSpPr>
          <p:cNvPr id="5" name="Slide Number Placeholder 4">
            <a:extLst>
              <a:ext uri="{FF2B5EF4-FFF2-40B4-BE49-F238E27FC236}">
                <a16:creationId xmlns:a16="http://schemas.microsoft.com/office/drawing/2014/main" id="{7144ACA9-1D36-14B8-A55E-F0E335BBD87C}"/>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8AA716D-C250-B34B-86A9-B130FADE1B75}" type="slidenum">
              <a:rPr lang="en-UA" smtClean="0"/>
              <a:t>‹#›</a:t>
            </a:fld>
            <a:endParaRPr lang="en-UA"/>
          </a:p>
        </p:txBody>
      </p:sp>
    </p:spTree>
    <p:extLst>
      <p:ext uri="{BB962C8B-B14F-4D97-AF65-F5344CB8AC3E}">
        <p14:creationId xmlns:p14="http://schemas.microsoft.com/office/powerpoint/2010/main" val="13392160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1E2531E-4D01-2347-9F0C-D98A47387507}" type="datetimeFigureOut">
              <a:rPr lang="en-US" smtClean="0"/>
              <a:t>3/10/2026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F8D3E97-5667-5841-9206-E878197D379A}" type="slidenum">
              <a:rPr lang="en-US" smtClean="0"/>
              <a:t>‹#›</a:t>
            </a:fld>
            <a:endParaRPr lang="en-US"/>
          </a:p>
        </p:txBody>
      </p:sp>
    </p:spTree>
    <p:extLst>
      <p:ext uri="{BB962C8B-B14F-4D97-AF65-F5344CB8AC3E}">
        <p14:creationId xmlns:p14="http://schemas.microsoft.com/office/powerpoint/2010/main" val="739052612"/>
      </p:ext>
    </p:extLst>
  </p:cSld>
  <p:clrMap bg1="lt1" tx1="dk1" bg2="lt2" tx2="dk2" accent1="accent1" accent2="accent2" accent3="accent3" accent4="accent4" accent5="accent5" accent6="accent6" hlink="hlink" folHlink="folHlink"/>
  <p:notesStyle>
    <a:lvl1pPr marL="0" algn="l" defTabSz="914177" rtl="0" eaLnBrk="1" latinLnBrk="0" hangingPunct="1">
      <a:defRPr sz="1199" b="0" i="0" kern="1200">
        <a:solidFill>
          <a:schemeClr val="tx1"/>
        </a:solidFill>
        <a:latin typeface="Atkinson Hyperlegible" pitchFamily="2" charset="0"/>
        <a:ea typeface="+mn-ea"/>
        <a:cs typeface="+mn-cs"/>
      </a:defRPr>
    </a:lvl1pPr>
    <a:lvl2pPr marL="457088" algn="l" defTabSz="914177" rtl="0" eaLnBrk="1" latinLnBrk="0" hangingPunct="1">
      <a:defRPr sz="1199" b="0" i="0" kern="1200">
        <a:solidFill>
          <a:schemeClr val="tx1"/>
        </a:solidFill>
        <a:latin typeface="Atkinson Hyperlegible" pitchFamily="2" charset="0"/>
        <a:ea typeface="+mn-ea"/>
        <a:cs typeface="+mn-cs"/>
      </a:defRPr>
    </a:lvl2pPr>
    <a:lvl3pPr marL="914177" algn="l" defTabSz="914177" rtl="0" eaLnBrk="1" latinLnBrk="0" hangingPunct="1">
      <a:defRPr sz="1199" b="0" i="0" kern="1200">
        <a:solidFill>
          <a:schemeClr val="tx1"/>
        </a:solidFill>
        <a:latin typeface="Atkinson Hyperlegible" pitchFamily="2" charset="0"/>
        <a:ea typeface="+mn-ea"/>
        <a:cs typeface="+mn-cs"/>
      </a:defRPr>
    </a:lvl3pPr>
    <a:lvl4pPr marL="1371265" algn="l" defTabSz="914177" rtl="0" eaLnBrk="1" latinLnBrk="0" hangingPunct="1">
      <a:defRPr sz="1199" b="0" i="0" kern="1200">
        <a:solidFill>
          <a:schemeClr val="tx1"/>
        </a:solidFill>
        <a:latin typeface="Atkinson Hyperlegible" pitchFamily="2" charset="0"/>
        <a:ea typeface="+mn-ea"/>
        <a:cs typeface="+mn-cs"/>
      </a:defRPr>
    </a:lvl4pPr>
    <a:lvl5pPr marL="1828354" algn="l" defTabSz="914177" rtl="0" eaLnBrk="1" latinLnBrk="0" hangingPunct="1">
      <a:defRPr sz="1199" b="0" i="0" kern="1200">
        <a:solidFill>
          <a:schemeClr val="tx1"/>
        </a:solidFill>
        <a:latin typeface="Atkinson Hyperlegible" pitchFamily="2" charset="0"/>
        <a:ea typeface="+mn-ea"/>
        <a:cs typeface="+mn-cs"/>
      </a:defRPr>
    </a:lvl5pPr>
    <a:lvl6pPr marL="2285442" algn="l" defTabSz="914177" rtl="0" eaLnBrk="1" latinLnBrk="0" hangingPunct="1">
      <a:defRPr sz="1199" kern="1200">
        <a:solidFill>
          <a:schemeClr val="tx1"/>
        </a:solidFill>
        <a:latin typeface="+mn-lt"/>
        <a:ea typeface="+mn-ea"/>
        <a:cs typeface="+mn-cs"/>
      </a:defRPr>
    </a:lvl6pPr>
    <a:lvl7pPr marL="2742531" algn="l" defTabSz="914177" rtl="0" eaLnBrk="1" latinLnBrk="0" hangingPunct="1">
      <a:defRPr sz="1199" kern="1200">
        <a:solidFill>
          <a:schemeClr val="tx1"/>
        </a:solidFill>
        <a:latin typeface="+mn-lt"/>
        <a:ea typeface="+mn-ea"/>
        <a:cs typeface="+mn-cs"/>
      </a:defRPr>
    </a:lvl7pPr>
    <a:lvl8pPr marL="3199619" algn="l" defTabSz="914177" rtl="0" eaLnBrk="1" latinLnBrk="0" hangingPunct="1">
      <a:defRPr sz="1199" kern="1200">
        <a:solidFill>
          <a:schemeClr val="tx1"/>
        </a:solidFill>
        <a:latin typeface="+mn-lt"/>
        <a:ea typeface="+mn-ea"/>
        <a:cs typeface="+mn-cs"/>
      </a:defRPr>
    </a:lvl8pPr>
    <a:lvl9pPr marL="3656708" algn="l" defTabSz="914177"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8D3E97-5667-5841-9206-E878197D379A}" type="slidenum">
              <a:rPr lang="en-US" smtClean="0"/>
              <a:t>1</a:t>
            </a:fld>
            <a:endParaRPr lang="en-US"/>
          </a:p>
        </p:txBody>
      </p:sp>
    </p:spTree>
    <p:extLst>
      <p:ext uri="{BB962C8B-B14F-4D97-AF65-F5344CB8AC3E}">
        <p14:creationId xmlns:p14="http://schemas.microsoft.com/office/powerpoint/2010/main" val="319979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38BA3-7E2D-C069-E1CF-707D759D4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5749B-6E96-171D-D8CF-1D6AE10F0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5135D-24B0-F3E5-A9F4-1841CC0AD8EE}"/>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7F435019-5B38-8BCB-BCEE-0722BBE00F19}"/>
              </a:ext>
            </a:extLst>
          </p:cNvPr>
          <p:cNvSpPr>
            <a:spLocks noGrp="1"/>
          </p:cNvSpPr>
          <p:nvPr>
            <p:ph type="sldNum" sz="quarter" idx="5"/>
          </p:nvPr>
        </p:nvSpPr>
        <p:spPr/>
        <p:txBody>
          <a:bodyPr/>
          <a:lstStyle/>
          <a:p>
            <a:fld id="{AF8D3E97-5667-5841-9206-E878197D379A}" type="slidenum">
              <a:rPr lang="en-US" smtClean="0"/>
              <a:t>17</a:t>
            </a:fld>
            <a:endParaRPr lang="en-US"/>
          </a:p>
        </p:txBody>
      </p:sp>
    </p:spTree>
    <p:extLst>
      <p:ext uri="{BB962C8B-B14F-4D97-AF65-F5344CB8AC3E}">
        <p14:creationId xmlns:p14="http://schemas.microsoft.com/office/powerpoint/2010/main" val="289782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dirty="0"/>
          </a:p>
        </p:txBody>
      </p:sp>
      <p:sp>
        <p:nvSpPr>
          <p:cNvPr id="4" name="Slide Number Placeholder 3"/>
          <p:cNvSpPr>
            <a:spLocks noGrp="1"/>
          </p:cNvSpPr>
          <p:nvPr>
            <p:ph type="sldNum" sz="quarter" idx="5"/>
          </p:nvPr>
        </p:nvSpPr>
        <p:spPr/>
        <p:txBody>
          <a:bodyPr/>
          <a:lstStyle/>
          <a:p>
            <a:fld id="{AF8D3E97-5667-5841-9206-E878197D379A}" type="slidenum">
              <a:rPr lang="en-US" smtClean="0"/>
              <a:t>18</a:t>
            </a:fld>
            <a:endParaRPr lang="en-US"/>
          </a:p>
        </p:txBody>
      </p:sp>
    </p:spTree>
    <p:extLst>
      <p:ext uri="{BB962C8B-B14F-4D97-AF65-F5344CB8AC3E}">
        <p14:creationId xmlns:p14="http://schemas.microsoft.com/office/powerpoint/2010/main" val="331777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FAA7D-88BD-B5C5-AB76-64FA63F1C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F7EC4-3E71-0C42-D50C-3FD1141CA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13CA5-86BF-B64E-483A-54A711B10874}"/>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EA1E5121-A7C8-EB42-491A-07640EAE7543}"/>
              </a:ext>
            </a:extLst>
          </p:cNvPr>
          <p:cNvSpPr>
            <a:spLocks noGrp="1"/>
          </p:cNvSpPr>
          <p:nvPr>
            <p:ph type="sldNum" sz="quarter" idx="5"/>
          </p:nvPr>
        </p:nvSpPr>
        <p:spPr/>
        <p:txBody>
          <a:bodyPr/>
          <a:lstStyle/>
          <a:p>
            <a:fld id="{AF8D3E97-5667-5841-9206-E878197D379A}" type="slidenum">
              <a:rPr lang="en-US" smtClean="0"/>
              <a:t>19</a:t>
            </a:fld>
            <a:endParaRPr lang="en-US"/>
          </a:p>
        </p:txBody>
      </p:sp>
    </p:spTree>
    <p:extLst>
      <p:ext uri="{BB962C8B-B14F-4D97-AF65-F5344CB8AC3E}">
        <p14:creationId xmlns:p14="http://schemas.microsoft.com/office/powerpoint/2010/main" val="371988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dirty="0"/>
          </a:p>
        </p:txBody>
      </p:sp>
      <p:sp>
        <p:nvSpPr>
          <p:cNvPr id="4" name="Slide Number Placeholder 3"/>
          <p:cNvSpPr>
            <a:spLocks noGrp="1"/>
          </p:cNvSpPr>
          <p:nvPr>
            <p:ph type="sldNum" sz="quarter" idx="5"/>
          </p:nvPr>
        </p:nvSpPr>
        <p:spPr/>
        <p:txBody>
          <a:bodyPr/>
          <a:lstStyle/>
          <a:p>
            <a:fld id="{AF8D3E97-5667-5841-9206-E878197D379A}" type="slidenum">
              <a:rPr lang="en-US" smtClean="0"/>
              <a:t>21</a:t>
            </a:fld>
            <a:endParaRPr lang="en-US"/>
          </a:p>
        </p:txBody>
      </p:sp>
    </p:spTree>
    <p:extLst>
      <p:ext uri="{BB962C8B-B14F-4D97-AF65-F5344CB8AC3E}">
        <p14:creationId xmlns:p14="http://schemas.microsoft.com/office/powerpoint/2010/main" val="141574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8D3E97-5667-5841-9206-E878197D379A}" type="slidenum">
              <a:rPr lang="en-US" smtClean="0"/>
              <a:t>25</a:t>
            </a:fld>
            <a:endParaRPr lang="en-US"/>
          </a:p>
        </p:txBody>
      </p:sp>
    </p:spTree>
    <p:extLst>
      <p:ext uri="{BB962C8B-B14F-4D97-AF65-F5344CB8AC3E}">
        <p14:creationId xmlns:p14="http://schemas.microsoft.com/office/powerpoint/2010/main" val="169038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p>
        </p:txBody>
      </p:sp>
      <p:sp>
        <p:nvSpPr>
          <p:cNvPr id="4" name="Slide Number Placeholder 3"/>
          <p:cNvSpPr>
            <a:spLocks noGrp="1"/>
          </p:cNvSpPr>
          <p:nvPr>
            <p:ph type="sldNum" sz="quarter" idx="5"/>
          </p:nvPr>
        </p:nvSpPr>
        <p:spPr/>
        <p:txBody>
          <a:bodyPr/>
          <a:lstStyle/>
          <a:p>
            <a:fld id="{AF8D3E97-5667-5841-9206-E878197D379A}" type="slidenum">
              <a:rPr lang="en-US" smtClean="0"/>
              <a:t>2</a:t>
            </a:fld>
            <a:endParaRPr lang="en-US"/>
          </a:p>
        </p:txBody>
      </p:sp>
    </p:spTree>
    <p:extLst>
      <p:ext uri="{BB962C8B-B14F-4D97-AF65-F5344CB8AC3E}">
        <p14:creationId xmlns:p14="http://schemas.microsoft.com/office/powerpoint/2010/main" val="51096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a:p>
        </p:txBody>
      </p:sp>
      <p:sp>
        <p:nvSpPr>
          <p:cNvPr id="4" name="Slide Number Placeholder 3"/>
          <p:cNvSpPr>
            <a:spLocks noGrp="1"/>
          </p:cNvSpPr>
          <p:nvPr>
            <p:ph type="sldNum" sz="quarter" idx="5"/>
          </p:nvPr>
        </p:nvSpPr>
        <p:spPr/>
        <p:txBody>
          <a:bodyPr/>
          <a:lstStyle/>
          <a:p>
            <a:fld id="{AF8D3E97-5667-5841-9206-E878197D379A}" type="slidenum">
              <a:rPr lang="en-US" smtClean="0"/>
              <a:t>3</a:t>
            </a:fld>
            <a:endParaRPr lang="en-US"/>
          </a:p>
        </p:txBody>
      </p:sp>
    </p:spTree>
    <p:extLst>
      <p:ext uri="{BB962C8B-B14F-4D97-AF65-F5344CB8AC3E}">
        <p14:creationId xmlns:p14="http://schemas.microsoft.com/office/powerpoint/2010/main" val="304892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35A9-7E19-EB58-3009-A485CA75B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EC9D9-504E-F830-6D52-9F89CAE07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FE67F-82DB-C1B5-CBCE-093E60830F11}"/>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3613F332-59EA-3488-B163-9914109888AC}"/>
              </a:ext>
            </a:extLst>
          </p:cNvPr>
          <p:cNvSpPr>
            <a:spLocks noGrp="1"/>
          </p:cNvSpPr>
          <p:nvPr>
            <p:ph type="sldNum" sz="quarter" idx="5"/>
          </p:nvPr>
        </p:nvSpPr>
        <p:spPr/>
        <p:txBody>
          <a:bodyPr/>
          <a:lstStyle/>
          <a:p>
            <a:fld id="{AF8D3E97-5667-5841-9206-E878197D379A}" type="slidenum">
              <a:rPr lang="en-US" smtClean="0"/>
              <a:t>8</a:t>
            </a:fld>
            <a:endParaRPr lang="en-US"/>
          </a:p>
        </p:txBody>
      </p:sp>
    </p:spTree>
    <p:extLst>
      <p:ext uri="{BB962C8B-B14F-4D97-AF65-F5344CB8AC3E}">
        <p14:creationId xmlns:p14="http://schemas.microsoft.com/office/powerpoint/2010/main" val="320097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8D3E97-5667-5841-9206-E878197D379A}" type="slidenum">
              <a:rPr lang="en-US" smtClean="0"/>
              <a:t>9</a:t>
            </a:fld>
            <a:endParaRPr lang="en-US"/>
          </a:p>
        </p:txBody>
      </p:sp>
    </p:spTree>
    <p:extLst>
      <p:ext uri="{BB962C8B-B14F-4D97-AF65-F5344CB8AC3E}">
        <p14:creationId xmlns:p14="http://schemas.microsoft.com/office/powerpoint/2010/main" val="158990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C460D-CCFB-7F7F-E2EF-11F1A5093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7812B-6EC5-6D76-088F-334C058E4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41894-7ACF-D7A0-D375-7103587FF3B4}"/>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23927A70-89F0-1248-0E62-82E6C48DF54D}"/>
              </a:ext>
            </a:extLst>
          </p:cNvPr>
          <p:cNvSpPr>
            <a:spLocks noGrp="1"/>
          </p:cNvSpPr>
          <p:nvPr>
            <p:ph type="sldNum" sz="quarter" idx="5"/>
          </p:nvPr>
        </p:nvSpPr>
        <p:spPr/>
        <p:txBody>
          <a:bodyPr/>
          <a:lstStyle/>
          <a:p>
            <a:fld id="{AF8D3E97-5667-5841-9206-E878197D379A}" type="slidenum">
              <a:rPr lang="en-US" smtClean="0"/>
              <a:t>10</a:t>
            </a:fld>
            <a:endParaRPr lang="en-US"/>
          </a:p>
        </p:txBody>
      </p:sp>
    </p:spTree>
    <p:extLst>
      <p:ext uri="{BB962C8B-B14F-4D97-AF65-F5344CB8AC3E}">
        <p14:creationId xmlns:p14="http://schemas.microsoft.com/office/powerpoint/2010/main" val="132419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C37E0-66D6-15ED-579A-4EABAFB99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28D15-A9EA-A110-6F77-EEE9058FE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2810E-CCD5-E164-1FEB-AC78432EB35A}"/>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FF4223FB-C622-FA74-FE0A-DE2B4F6E9BE8}"/>
              </a:ext>
            </a:extLst>
          </p:cNvPr>
          <p:cNvSpPr>
            <a:spLocks noGrp="1"/>
          </p:cNvSpPr>
          <p:nvPr>
            <p:ph type="sldNum" sz="quarter" idx="5"/>
          </p:nvPr>
        </p:nvSpPr>
        <p:spPr/>
        <p:txBody>
          <a:bodyPr/>
          <a:lstStyle/>
          <a:p>
            <a:fld id="{AF8D3E97-5667-5841-9206-E878197D379A}" type="slidenum">
              <a:rPr lang="en-US" smtClean="0"/>
              <a:t>11</a:t>
            </a:fld>
            <a:endParaRPr lang="en-US"/>
          </a:p>
        </p:txBody>
      </p:sp>
    </p:spTree>
    <p:extLst>
      <p:ext uri="{BB962C8B-B14F-4D97-AF65-F5344CB8AC3E}">
        <p14:creationId xmlns:p14="http://schemas.microsoft.com/office/powerpoint/2010/main" val="289588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BFCDF-F9C6-5C88-6564-5B1576EC2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26443-FF48-1901-363C-AC4955FAA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61598-E77D-AF21-6D5B-D20B98B41839}"/>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421FC14B-9FE8-ED81-41B7-ABD1D850FFC5}"/>
              </a:ext>
            </a:extLst>
          </p:cNvPr>
          <p:cNvSpPr>
            <a:spLocks noGrp="1"/>
          </p:cNvSpPr>
          <p:nvPr>
            <p:ph type="sldNum" sz="quarter" idx="5"/>
          </p:nvPr>
        </p:nvSpPr>
        <p:spPr/>
        <p:txBody>
          <a:bodyPr/>
          <a:lstStyle/>
          <a:p>
            <a:fld id="{AF8D3E97-5667-5841-9206-E878197D379A}" type="slidenum">
              <a:rPr lang="en-US" smtClean="0"/>
              <a:t>13</a:t>
            </a:fld>
            <a:endParaRPr lang="en-US"/>
          </a:p>
        </p:txBody>
      </p:sp>
    </p:spTree>
    <p:extLst>
      <p:ext uri="{BB962C8B-B14F-4D97-AF65-F5344CB8AC3E}">
        <p14:creationId xmlns:p14="http://schemas.microsoft.com/office/powerpoint/2010/main" val="119920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CA3B-62F4-2789-F055-C35C51833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51B99-1F91-09F2-38FE-9CBBA6A23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13BFC-B2BF-CF02-12F0-DBF5282980B0}"/>
              </a:ext>
            </a:extLst>
          </p:cNvPr>
          <p:cNvSpPr>
            <a:spLocks noGrp="1"/>
          </p:cNvSpPr>
          <p:nvPr>
            <p:ph type="body" idx="1"/>
          </p:nvPr>
        </p:nvSpPr>
        <p:spPr/>
        <p:txBody>
          <a:bodyPr/>
          <a:lstStyle/>
          <a:p>
            <a:endParaRPr lang="en-UA"/>
          </a:p>
        </p:txBody>
      </p:sp>
      <p:sp>
        <p:nvSpPr>
          <p:cNvPr id="4" name="Slide Number Placeholder 3">
            <a:extLst>
              <a:ext uri="{FF2B5EF4-FFF2-40B4-BE49-F238E27FC236}">
                <a16:creationId xmlns:a16="http://schemas.microsoft.com/office/drawing/2014/main" id="{20171B1D-D425-CD10-DE44-BE758798A2D2}"/>
              </a:ext>
            </a:extLst>
          </p:cNvPr>
          <p:cNvSpPr>
            <a:spLocks noGrp="1"/>
          </p:cNvSpPr>
          <p:nvPr>
            <p:ph type="sldNum" sz="quarter" idx="5"/>
          </p:nvPr>
        </p:nvSpPr>
        <p:spPr/>
        <p:txBody>
          <a:bodyPr/>
          <a:lstStyle/>
          <a:p>
            <a:fld id="{AF8D3E97-5667-5841-9206-E878197D379A}" type="slidenum">
              <a:rPr lang="en-US" smtClean="0"/>
              <a:t>15</a:t>
            </a:fld>
            <a:endParaRPr lang="en-US"/>
          </a:p>
        </p:txBody>
      </p:sp>
    </p:spTree>
    <p:extLst>
      <p:ext uri="{BB962C8B-B14F-4D97-AF65-F5344CB8AC3E}">
        <p14:creationId xmlns:p14="http://schemas.microsoft.com/office/powerpoint/2010/main" val="2965547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3E8BA54B-2987-9DC3-70CF-E642EC069B33}"/>
              </a:ext>
            </a:extLst>
          </p:cNvPr>
          <p:cNvSpPr>
            <a:spLocks noGrp="1"/>
          </p:cNvSpPr>
          <p:nvPr>
            <p:ph type="body" sz="quarter" idx="21" hasCustomPrompt="1"/>
          </p:nvPr>
        </p:nvSpPr>
        <p:spPr>
          <a:xfrm>
            <a:off x="15703325" y="10134177"/>
            <a:ext cx="2906081" cy="570508"/>
          </a:xfrm>
          <a:ln>
            <a:noFill/>
          </a:ln>
        </p:spPr>
        <p:txBody>
          <a:bodyPr lIns="0" rIns="0">
            <a:noAutofit/>
          </a:bodyPr>
          <a:lstStyle>
            <a:lvl1pPr algn="r">
              <a:defRPr sz="1800">
                <a:latin typeface="Atkinson Hyperlegible Next" pitchFamily="2" charset="77"/>
              </a:defRPr>
            </a:lvl1pPr>
          </a:lstStyle>
          <a:p>
            <a:pPr lvl="0"/>
            <a:r>
              <a:rPr lang="en-US"/>
              <a:t>December 27, 2025</a:t>
            </a:r>
          </a:p>
        </p:txBody>
      </p:sp>
      <p:sp>
        <p:nvSpPr>
          <p:cNvPr id="3" name="Subtitle"/>
          <p:cNvSpPr>
            <a:spLocks noGrp="1"/>
          </p:cNvSpPr>
          <p:nvPr userDrawn="1">
            <p:ph type="subTitle" idx="4"/>
          </p:nvPr>
        </p:nvSpPr>
        <p:spPr>
          <a:xfrm>
            <a:off x="908121" y="7726555"/>
            <a:ext cx="16401684" cy="1723000"/>
          </a:xfrm>
          <a:prstGeom prst="rect">
            <a:avLst/>
          </a:prstGeom>
          <a:ln>
            <a:noFill/>
          </a:ln>
        </p:spPr>
        <p:txBody>
          <a:bodyPr wrap="square" lIns="0" tIns="0" rIns="0" bIns="0" anchor="ctr">
            <a:noAutofit/>
          </a:bodyPr>
          <a:lstStyle>
            <a:lvl1pPr algn="l">
              <a:defRPr sz="3599" b="0"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2" name="Title"/>
          <p:cNvSpPr>
            <a:spLocks noGrp="1"/>
          </p:cNvSpPr>
          <p:nvPr userDrawn="1">
            <p:ph type="ctrTitle"/>
          </p:nvPr>
        </p:nvSpPr>
        <p:spPr>
          <a:xfrm>
            <a:off x="908121" y="4585466"/>
            <a:ext cx="16401684" cy="3141089"/>
          </a:xfrm>
          <a:prstGeom prst="rect">
            <a:avLst/>
          </a:prstGeom>
          <a:noFill/>
        </p:spPr>
        <p:txBody>
          <a:bodyPr wrap="square" lIns="0" tIns="0" rIns="0" bIns="0" anchor="b">
            <a:noAutofit/>
          </a:bodyPr>
          <a:lstStyle>
            <a:lvl1pPr algn="l">
              <a:defRPr sz="10000" b="1"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pic>
        <p:nvPicPr>
          <p:cNvPr id="11" name="Logo">
            <a:extLst>
              <a:ext uri="{FF2B5EF4-FFF2-40B4-BE49-F238E27FC236}">
                <a16:creationId xmlns:a16="http://schemas.microsoft.com/office/drawing/2014/main" id="{D28A6778-3F49-AB72-5966-B753F9C6CC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121" y="1108095"/>
            <a:ext cx="3143669" cy="949526"/>
          </a:xfrm>
          <a:prstGeom prst="rect">
            <a:avLst/>
          </a:prstGeom>
        </p:spPr>
      </p:pic>
    </p:spTree>
    <p:extLst>
      <p:ext uri="{BB962C8B-B14F-4D97-AF65-F5344CB8AC3E}">
        <p14:creationId xmlns:p14="http://schemas.microsoft.com/office/powerpoint/2010/main" val="27046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or Step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3B49F03-9BC5-6166-A8E9-27706B2DE3CF}"/>
              </a:ext>
            </a:extLst>
          </p:cNvPr>
          <p:cNvSpPr>
            <a:spLocks noGrp="1"/>
          </p:cNvSpPr>
          <p:nvPr>
            <p:ph type="body" sz="quarter" idx="11" hasCustomPrompt="1"/>
          </p:nvPr>
        </p:nvSpPr>
        <p:spPr>
          <a:xfrm>
            <a:off x="6692008" y="5654675"/>
            <a:ext cx="11305047" cy="3821833"/>
          </a:xfrm>
        </p:spPr>
        <p:txBody>
          <a:bodyPr anchor="t" anchorCtr="0">
            <a:noAutofit/>
          </a:bodyPr>
          <a:lstStyle>
            <a:lvl1pPr marL="0" indent="0" algn="l">
              <a:lnSpc>
                <a:spcPts val="7000"/>
              </a:lnSpc>
              <a:tabLst>
                <a:tab pos="3903663" algn="l"/>
              </a:tabLst>
              <a:defRPr lang="en-GB" sz="62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p>
        </p:txBody>
      </p:sp>
      <p:sp>
        <p:nvSpPr>
          <p:cNvPr id="2" name="Text Placeholder 2">
            <a:extLst>
              <a:ext uri="{FF2B5EF4-FFF2-40B4-BE49-F238E27FC236}">
                <a16:creationId xmlns:a16="http://schemas.microsoft.com/office/drawing/2014/main" id="{3A7C7725-818E-EB80-2DA3-B5B2A3EF6EDB}"/>
              </a:ext>
            </a:extLst>
          </p:cNvPr>
          <p:cNvSpPr>
            <a:spLocks noGrp="1"/>
          </p:cNvSpPr>
          <p:nvPr>
            <p:ph type="body" sz="quarter" idx="10" hasCustomPrompt="1"/>
          </p:nvPr>
        </p:nvSpPr>
        <p:spPr>
          <a:xfrm>
            <a:off x="1725179" y="0"/>
            <a:ext cx="8066521" cy="5124450"/>
          </a:xfrm>
        </p:spPr>
        <p:txBody>
          <a:bodyPr tIns="0">
            <a:noAutofit/>
          </a:bodyPr>
          <a:lstStyle>
            <a:lvl1pPr>
              <a:defRPr sz="45000" b="1">
                <a:solidFill>
                  <a:schemeClr val="tx2"/>
                </a:solidFill>
              </a:defRPr>
            </a:lvl1pPr>
          </a:lstStyle>
          <a:p>
            <a:pPr lvl="0"/>
            <a:r>
              <a:rPr lang="en-GB"/>
              <a:t>01</a:t>
            </a:r>
            <a:endParaRPr lang="en-UA"/>
          </a:p>
        </p:txBody>
      </p:sp>
    </p:spTree>
    <p:extLst>
      <p:ext uri="{BB962C8B-B14F-4D97-AF65-F5344CB8AC3E}">
        <p14:creationId xmlns:p14="http://schemas.microsoft.com/office/powerpoint/2010/main" val="120358277"/>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or Step - option 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3B49F03-9BC5-6166-A8E9-27706B2DE3CF}"/>
              </a:ext>
            </a:extLst>
          </p:cNvPr>
          <p:cNvSpPr>
            <a:spLocks noGrp="1"/>
          </p:cNvSpPr>
          <p:nvPr>
            <p:ph type="body" sz="quarter" idx="11" hasCustomPrompt="1"/>
          </p:nvPr>
        </p:nvSpPr>
        <p:spPr>
          <a:xfrm>
            <a:off x="6692009" y="5654675"/>
            <a:ext cx="8706488" cy="3821833"/>
          </a:xfrm>
        </p:spPr>
        <p:txBody>
          <a:bodyPr anchor="t" anchorCtr="0">
            <a:noAutofit/>
          </a:bodyPr>
          <a:lstStyle>
            <a:lvl1pPr marL="0" indent="0" algn="l">
              <a:lnSpc>
                <a:spcPts val="7000"/>
              </a:lnSpc>
              <a:tabLst>
                <a:tab pos="3903663" algn="l"/>
              </a:tabLst>
              <a:defRPr lang="en-GB" sz="62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p>
        </p:txBody>
      </p:sp>
    </p:spTree>
    <p:extLst>
      <p:ext uri="{BB962C8B-B14F-4D97-AF65-F5344CB8AC3E}">
        <p14:creationId xmlns:p14="http://schemas.microsoft.com/office/powerpoint/2010/main" val="4079917549"/>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istics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2121408"/>
            <a:ext cx="15068740" cy="4224528"/>
          </a:xfrm>
          <a:noFill/>
        </p:spPr>
        <p:txBody>
          <a:bodyPr lIns="0">
            <a:normAutofit/>
          </a:bodyPr>
          <a:lstStyle>
            <a:lvl1pPr>
              <a:lnSpc>
                <a:spcPts val="7600"/>
              </a:lnSpc>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a:t>
            </a:r>
            <a:endParaRPr lang="en-UA"/>
          </a:p>
        </p:txBody>
      </p:sp>
      <p:sp>
        <p:nvSpPr>
          <p:cNvPr id="7" name="Text Placeholder 6">
            <a:extLst>
              <a:ext uri="{FF2B5EF4-FFF2-40B4-BE49-F238E27FC236}">
                <a16:creationId xmlns:a16="http://schemas.microsoft.com/office/drawing/2014/main" id="{184D44A4-E160-7C0A-1A57-C1E0A4765894}"/>
              </a:ext>
            </a:extLst>
          </p:cNvPr>
          <p:cNvSpPr>
            <a:spLocks noGrp="1"/>
          </p:cNvSpPr>
          <p:nvPr>
            <p:ph type="body" sz="quarter" idx="11" hasCustomPrompt="1"/>
          </p:nvPr>
        </p:nvSpPr>
        <p:spPr>
          <a:xfrm>
            <a:off x="871538" y="6493002"/>
            <a:ext cx="3364547" cy="1261111"/>
          </a:xfrm>
          <a:noFill/>
        </p:spPr>
        <p:txBody>
          <a:bodyPr lIns="0" tIns="0" rIns="0">
            <a:noAutofit/>
          </a:bodyPr>
          <a:lstStyle>
            <a:lvl1pPr>
              <a:defRPr sz="8000">
                <a:solidFill>
                  <a:schemeClr val="accent2">
                    <a:lumMod val="60000"/>
                    <a:lumOff val="40000"/>
                  </a:schemeClr>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112K</a:t>
            </a:r>
            <a:endParaRPr lang="en-UA"/>
          </a:p>
        </p:txBody>
      </p:sp>
      <p:sp>
        <p:nvSpPr>
          <p:cNvPr id="8" name="Text Placeholder 6">
            <a:extLst>
              <a:ext uri="{FF2B5EF4-FFF2-40B4-BE49-F238E27FC236}">
                <a16:creationId xmlns:a16="http://schemas.microsoft.com/office/drawing/2014/main" id="{4C78471B-354F-3CAF-5D42-1F422613041A}"/>
              </a:ext>
            </a:extLst>
          </p:cNvPr>
          <p:cNvSpPr>
            <a:spLocks noGrp="1"/>
          </p:cNvSpPr>
          <p:nvPr>
            <p:ph type="body" sz="quarter" idx="12" hasCustomPrompt="1"/>
          </p:nvPr>
        </p:nvSpPr>
        <p:spPr>
          <a:xfrm>
            <a:off x="5753281" y="6493001"/>
            <a:ext cx="3364547" cy="1261111"/>
          </a:xfrm>
          <a:noFill/>
        </p:spPr>
        <p:txBody>
          <a:bodyPr lIns="0" tIns="0" rIns="0">
            <a:noAutofit/>
          </a:bodyPr>
          <a:lstStyle>
            <a:lvl1pPr>
              <a:defRPr sz="8000">
                <a:solidFill>
                  <a:schemeClr val="accent2">
                    <a:lumMod val="60000"/>
                    <a:lumOff val="40000"/>
                  </a:schemeClr>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556</a:t>
            </a:r>
            <a:endParaRPr lang="en-UA"/>
          </a:p>
        </p:txBody>
      </p:sp>
      <p:sp>
        <p:nvSpPr>
          <p:cNvPr id="9" name="Text Placeholder 6">
            <a:extLst>
              <a:ext uri="{FF2B5EF4-FFF2-40B4-BE49-F238E27FC236}">
                <a16:creationId xmlns:a16="http://schemas.microsoft.com/office/drawing/2014/main" id="{FA280FC4-31D2-DAAC-8A81-B691E6222D30}"/>
              </a:ext>
            </a:extLst>
          </p:cNvPr>
          <p:cNvSpPr>
            <a:spLocks noGrp="1"/>
          </p:cNvSpPr>
          <p:nvPr>
            <p:ph type="body" sz="quarter" idx="13" hasCustomPrompt="1"/>
          </p:nvPr>
        </p:nvSpPr>
        <p:spPr>
          <a:xfrm>
            <a:off x="10557566" y="6493001"/>
            <a:ext cx="3364547" cy="1261111"/>
          </a:xfrm>
          <a:noFill/>
        </p:spPr>
        <p:txBody>
          <a:bodyPr lIns="0" tIns="0" rIns="0">
            <a:noAutofit/>
          </a:bodyPr>
          <a:lstStyle>
            <a:lvl1pPr>
              <a:defRPr sz="8000">
                <a:solidFill>
                  <a:schemeClr val="accent2">
                    <a:lumMod val="60000"/>
                    <a:lumOff val="40000"/>
                  </a:schemeClr>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+70%</a:t>
            </a:r>
            <a:endParaRPr lang="en-UA"/>
          </a:p>
        </p:txBody>
      </p:sp>
      <p:sp>
        <p:nvSpPr>
          <p:cNvPr id="12" name="Text Placeholder 6">
            <a:extLst>
              <a:ext uri="{FF2B5EF4-FFF2-40B4-BE49-F238E27FC236}">
                <a16:creationId xmlns:a16="http://schemas.microsoft.com/office/drawing/2014/main" id="{E45CFB4C-E85A-B12D-DAD8-615553468067}"/>
              </a:ext>
            </a:extLst>
          </p:cNvPr>
          <p:cNvSpPr>
            <a:spLocks noGrp="1"/>
          </p:cNvSpPr>
          <p:nvPr>
            <p:ph type="body" sz="quarter" idx="14" hasCustomPrompt="1"/>
          </p:nvPr>
        </p:nvSpPr>
        <p:spPr>
          <a:xfrm>
            <a:off x="15361851" y="6493000"/>
            <a:ext cx="3364547" cy="1261111"/>
          </a:xfrm>
          <a:noFill/>
        </p:spPr>
        <p:txBody>
          <a:bodyPr lIns="0" tIns="0" rIns="0">
            <a:noAutofit/>
          </a:bodyPr>
          <a:lstStyle>
            <a:lvl1pPr>
              <a:defRPr sz="8000">
                <a:solidFill>
                  <a:schemeClr val="accent2">
                    <a:lumMod val="60000"/>
                    <a:lumOff val="40000"/>
                  </a:schemeClr>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67</a:t>
            </a:r>
            <a:endParaRPr lang="en-UA"/>
          </a:p>
        </p:txBody>
      </p:sp>
      <p:sp>
        <p:nvSpPr>
          <p:cNvPr id="26" name="Text Placeholder 3">
            <a:extLst>
              <a:ext uri="{FF2B5EF4-FFF2-40B4-BE49-F238E27FC236}">
                <a16:creationId xmlns:a16="http://schemas.microsoft.com/office/drawing/2014/main" id="{BCCF1E74-3550-5199-0DDD-5C5713C4E7B4}"/>
              </a:ext>
            </a:extLst>
          </p:cNvPr>
          <p:cNvSpPr>
            <a:spLocks noGrp="1"/>
          </p:cNvSpPr>
          <p:nvPr>
            <p:ph type="body" sz="quarter" idx="15" hasCustomPrompt="1"/>
          </p:nvPr>
        </p:nvSpPr>
        <p:spPr>
          <a:xfrm>
            <a:off x="871538"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7" name="Text Placeholder 3">
            <a:extLst>
              <a:ext uri="{FF2B5EF4-FFF2-40B4-BE49-F238E27FC236}">
                <a16:creationId xmlns:a16="http://schemas.microsoft.com/office/drawing/2014/main" id="{D810A9C2-C8A0-2B56-F7E4-B5B07214D2E0}"/>
              </a:ext>
            </a:extLst>
          </p:cNvPr>
          <p:cNvSpPr>
            <a:spLocks noGrp="1"/>
          </p:cNvSpPr>
          <p:nvPr>
            <p:ph type="body" sz="quarter" idx="16" hasCustomPrompt="1"/>
          </p:nvPr>
        </p:nvSpPr>
        <p:spPr>
          <a:xfrm>
            <a:off x="5753281"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8" name="Text Placeholder 3">
            <a:extLst>
              <a:ext uri="{FF2B5EF4-FFF2-40B4-BE49-F238E27FC236}">
                <a16:creationId xmlns:a16="http://schemas.microsoft.com/office/drawing/2014/main" id="{7FD3B093-429E-EB75-9E42-987B0F13C2EB}"/>
              </a:ext>
            </a:extLst>
          </p:cNvPr>
          <p:cNvSpPr>
            <a:spLocks noGrp="1"/>
          </p:cNvSpPr>
          <p:nvPr>
            <p:ph type="body" sz="quarter" idx="17" hasCustomPrompt="1"/>
          </p:nvPr>
        </p:nvSpPr>
        <p:spPr>
          <a:xfrm>
            <a:off x="15361851"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9" name="Text Placeholder 3">
            <a:extLst>
              <a:ext uri="{FF2B5EF4-FFF2-40B4-BE49-F238E27FC236}">
                <a16:creationId xmlns:a16="http://schemas.microsoft.com/office/drawing/2014/main" id="{785148CD-F714-5C41-2631-22F1E4AAEA2F}"/>
              </a:ext>
            </a:extLst>
          </p:cNvPr>
          <p:cNvSpPr>
            <a:spLocks noGrp="1"/>
          </p:cNvSpPr>
          <p:nvPr>
            <p:ph type="body" sz="quarter" idx="18" hasCustomPrompt="1"/>
          </p:nvPr>
        </p:nvSpPr>
        <p:spPr>
          <a:xfrm>
            <a:off x="10557565"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 name="Slide Number Placeholder 1">
            <a:extLst>
              <a:ext uri="{FF2B5EF4-FFF2-40B4-BE49-F238E27FC236}">
                <a16:creationId xmlns:a16="http://schemas.microsoft.com/office/drawing/2014/main" id="{0A4E0398-971F-F26E-D52E-5444D1148C4D}"/>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98296733"/>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istics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2121408"/>
            <a:ext cx="15068740" cy="4224528"/>
          </a:xfrm>
          <a:noFill/>
        </p:spPr>
        <p:txBody>
          <a:bodyPr lIns="0">
            <a:normAutofit/>
          </a:bodyPr>
          <a:lstStyle>
            <a:lvl1pPr>
              <a:lnSpc>
                <a:spcPts val="7600"/>
              </a:lnSpc>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a:t>
            </a:r>
            <a:endParaRPr lang="en-UA"/>
          </a:p>
        </p:txBody>
      </p:sp>
      <p:sp>
        <p:nvSpPr>
          <p:cNvPr id="7" name="Text Placeholder 6">
            <a:extLst>
              <a:ext uri="{FF2B5EF4-FFF2-40B4-BE49-F238E27FC236}">
                <a16:creationId xmlns:a16="http://schemas.microsoft.com/office/drawing/2014/main" id="{184D44A4-E160-7C0A-1A57-C1E0A4765894}"/>
              </a:ext>
            </a:extLst>
          </p:cNvPr>
          <p:cNvSpPr>
            <a:spLocks noGrp="1"/>
          </p:cNvSpPr>
          <p:nvPr>
            <p:ph type="body" sz="quarter" idx="11" hasCustomPrompt="1"/>
          </p:nvPr>
        </p:nvSpPr>
        <p:spPr>
          <a:xfrm>
            <a:off x="871538" y="6493000"/>
            <a:ext cx="3364547" cy="1261111"/>
          </a:xfrm>
          <a:noFill/>
        </p:spPr>
        <p:txBody>
          <a:bodyPr lIns="0" tIns="0" rIns="0">
            <a:noAutofit/>
          </a:bodyPr>
          <a:lstStyle>
            <a:lvl1pPr>
              <a:defRPr sz="8000">
                <a:solidFill>
                  <a:srgbClr val="C4BEEB"/>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112K</a:t>
            </a:r>
            <a:endParaRPr lang="en-UA"/>
          </a:p>
        </p:txBody>
      </p:sp>
      <p:sp>
        <p:nvSpPr>
          <p:cNvPr id="8" name="Text Placeholder 6">
            <a:extLst>
              <a:ext uri="{FF2B5EF4-FFF2-40B4-BE49-F238E27FC236}">
                <a16:creationId xmlns:a16="http://schemas.microsoft.com/office/drawing/2014/main" id="{4C78471B-354F-3CAF-5D42-1F422613041A}"/>
              </a:ext>
            </a:extLst>
          </p:cNvPr>
          <p:cNvSpPr>
            <a:spLocks noGrp="1"/>
          </p:cNvSpPr>
          <p:nvPr>
            <p:ph type="body" sz="quarter" idx="12" hasCustomPrompt="1"/>
          </p:nvPr>
        </p:nvSpPr>
        <p:spPr>
          <a:xfrm>
            <a:off x="5753281" y="6493001"/>
            <a:ext cx="3364547" cy="1261111"/>
          </a:xfrm>
          <a:noFill/>
        </p:spPr>
        <p:txBody>
          <a:bodyPr lIns="0" tIns="0" rIns="0">
            <a:noAutofit/>
          </a:bodyPr>
          <a:lstStyle>
            <a:lvl1pPr>
              <a:defRPr sz="8000">
                <a:solidFill>
                  <a:srgbClr val="C4BEEB"/>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556</a:t>
            </a:r>
            <a:endParaRPr lang="en-UA"/>
          </a:p>
        </p:txBody>
      </p:sp>
      <p:sp>
        <p:nvSpPr>
          <p:cNvPr id="9" name="Text Placeholder 6">
            <a:extLst>
              <a:ext uri="{FF2B5EF4-FFF2-40B4-BE49-F238E27FC236}">
                <a16:creationId xmlns:a16="http://schemas.microsoft.com/office/drawing/2014/main" id="{FA280FC4-31D2-DAAC-8A81-B691E6222D30}"/>
              </a:ext>
            </a:extLst>
          </p:cNvPr>
          <p:cNvSpPr>
            <a:spLocks noGrp="1"/>
          </p:cNvSpPr>
          <p:nvPr>
            <p:ph type="body" sz="quarter" idx="13" hasCustomPrompt="1"/>
          </p:nvPr>
        </p:nvSpPr>
        <p:spPr>
          <a:xfrm>
            <a:off x="10557566" y="6493001"/>
            <a:ext cx="3364547" cy="1261111"/>
          </a:xfrm>
          <a:noFill/>
        </p:spPr>
        <p:txBody>
          <a:bodyPr lIns="0" tIns="0" rIns="0">
            <a:noAutofit/>
          </a:bodyPr>
          <a:lstStyle>
            <a:lvl1pPr>
              <a:defRPr sz="8000">
                <a:solidFill>
                  <a:srgbClr val="C4BEEB"/>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+70%</a:t>
            </a:r>
            <a:endParaRPr lang="en-UA"/>
          </a:p>
        </p:txBody>
      </p:sp>
      <p:sp>
        <p:nvSpPr>
          <p:cNvPr id="12" name="Text Placeholder 6">
            <a:extLst>
              <a:ext uri="{FF2B5EF4-FFF2-40B4-BE49-F238E27FC236}">
                <a16:creationId xmlns:a16="http://schemas.microsoft.com/office/drawing/2014/main" id="{E45CFB4C-E85A-B12D-DAD8-615553468067}"/>
              </a:ext>
            </a:extLst>
          </p:cNvPr>
          <p:cNvSpPr>
            <a:spLocks noGrp="1"/>
          </p:cNvSpPr>
          <p:nvPr>
            <p:ph type="body" sz="quarter" idx="14" hasCustomPrompt="1"/>
          </p:nvPr>
        </p:nvSpPr>
        <p:spPr>
          <a:xfrm>
            <a:off x="15361851" y="6493000"/>
            <a:ext cx="3364547" cy="1261111"/>
          </a:xfrm>
          <a:noFill/>
        </p:spPr>
        <p:txBody>
          <a:bodyPr lIns="0" tIns="0" rIns="0">
            <a:noAutofit/>
          </a:bodyPr>
          <a:lstStyle>
            <a:lvl1pPr>
              <a:defRPr sz="8000">
                <a:solidFill>
                  <a:srgbClr val="C4BEEB"/>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GB"/>
              <a:t>67</a:t>
            </a:r>
            <a:endParaRPr lang="en-UA"/>
          </a:p>
        </p:txBody>
      </p:sp>
      <p:sp>
        <p:nvSpPr>
          <p:cNvPr id="26" name="Text Placeholder 3">
            <a:extLst>
              <a:ext uri="{FF2B5EF4-FFF2-40B4-BE49-F238E27FC236}">
                <a16:creationId xmlns:a16="http://schemas.microsoft.com/office/drawing/2014/main" id="{BCCF1E74-3550-5199-0DDD-5C5713C4E7B4}"/>
              </a:ext>
            </a:extLst>
          </p:cNvPr>
          <p:cNvSpPr>
            <a:spLocks noGrp="1"/>
          </p:cNvSpPr>
          <p:nvPr>
            <p:ph type="body" sz="quarter" idx="15" hasCustomPrompt="1"/>
          </p:nvPr>
        </p:nvSpPr>
        <p:spPr>
          <a:xfrm>
            <a:off x="871538"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7" name="Text Placeholder 3">
            <a:extLst>
              <a:ext uri="{FF2B5EF4-FFF2-40B4-BE49-F238E27FC236}">
                <a16:creationId xmlns:a16="http://schemas.microsoft.com/office/drawing/2014/main" id="{D810A9C2-C8A0-2B56-F7E4-B5B07214D2E0}"/>
              </a:ext>
            </a:extLst>
          </p:cNvPr>
          <p:cNvSpPr>
            <a:spLocks noGrp="1"/>
          </p:cNvSpPr>
          <p:nvPr>
            <p:ph type="body" sz="quarter" idx="16" hasCustomPrompt="1"/>
          </p:nvPr>
        </p:nvSpPr>
        <p:spPr>
          <a:xfrm>
            <a:off x="5753281"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8" name="Text Placeholder 3">
            <a:extLst>
              <a:ext uri="{FF2B5EF4-FFF2-40B4-BE49-F238E27FC236}">
                <a16:creationId xmlns:a16="http://schemas.microsoft.com/office/drawing/2014/main" id="{7FD3B093-429E-EB75-9E42-987B0F13C2EB}"/>
              </a:ext>
            </a:extLst>
          </p:cNvPr>
          <p:cNvSpPr>
            <a:spLocks noGrp="1"/>
          </p:cNvSpPr>
          <p:nvPr>
            <p:ph type="body" sz="quarter" idx="17" hasCustomPrompt="1"/>
          </p:nvPr>
        </p:nvSpPr>
        <p:spPr>
          <a:xfrm>
            <a:off x="15361851"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9" name="Text Placeholder 3">
            <a:extLst>
              <a:ext uri="{FF2B5EF4-FFF2-40B4-BE49-F238E27FC236}">
                <a16:creationId xmlns:a16="http://schemas.microsoft.com/office/drawing/2014/main" id="{785148CD-F714-5C41-2631-22F1E4AAEA2F}"/>
              </a:ext>
            </a:extLst>
          </p:cNvPr>
          <p:cNvSpPr>
            <a:spLocks noGrp="1"/>
          </p:cNvSpPr>
          <p:nvPr>
            <p:ph type="body" sz="quarter" idx="18" hasCustomPrompt="1"/>
          </p:nvPr>
        </p:nvSpPr>
        <p:spPr>
          <a:xfrm>
            <a:off x="10557565" y="7958324"/>
            <a:ext cx="3364547" cy="1577805"/>
          </a:xfrm>
          <a:noFill/>
        </p:spPr>
        <p:txBody>
          <a:bodyPr lIns="0" tIns="0" rIns="0">
            <a:normAutofit/>
          </a:bodyPr>
          <a:lstStyle>
            <a:lvl1pPr>
              <a:lnSpc>
                <a:spcPts val="3000"/>
              </a:lnSpc>
              <a:defRPr sz="2000" b="0">
                <a:solidFill>
                  <a:srgbClr val="E8E6EB"/>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UA"/>
          </a:p>
        </p:txBody>
      </p:sp>
      <p:sp>
        <p:nvSpPr>
          <p:cNvPr id="2" name="Slide Number Placeholder 1">
            <a:extLst>
              <a:ext uri="{FF2B5EF4-FFF2-40B4-BE49-F238E27FC236}">
                <a16:creationId xmlns:a16="http://schemas.microsoft.com/office/drawing/2014/main" id="{22954ECC-7F66-75EB-0CDD-707AE5D8D4E4}"/>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4235322695"/>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enda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82663"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3" name="Rounded Rectangle 2">
            <a:extLst>
              <a:ext uri="{FF2B5EF4-FFF2-40B4-BE49-F238E27FC236}">
                <a16:creationId xmlns:a16="http://schemas.microsoft.com/office/drawing/2014/main" id="{94B10EA2-2E3A-7841-24AA-C2362867A11B}"/>
              </a:ext>
            </a:extLst>
          </p:cNvPr>
          <p:cNvSpPr/>
          <p:nvPr userDrawn="1"/>
        </p:nvSpPr>
        <p:spPr>
          <a:xfrm>
            <a:off x="871538" y="2633472"/>
            <a:ext cx="18362612" cy="7333488"/>
          </a:xfrm>
          <a:prstGeom prst="roundRect">
            <a:avLst>
              <a:gd name="adj" fmla="val 1400"/>
            </a:avLst>
          </a:prstGeom>
          <a:solidFill>
            <a:srgbClr val="2B0C64">
              <a:alpha val="69336"/>
            </a:srgbClr>
          </a:solidFill>
          <a:ln w="22225">
            <a:solidFill>
              <a:srgbClr val="4A1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6" name="Straight Connector 5">
            <a:extLst>
              <a:ext uri="{FF2B5EF4-FFF2-40B4-BE49-F238E27FC236}">
                <a16:creationId xmlns:a16="http://schemas.microsoft.com/office/drawing/2014/main" id="{07888B9B-6632-5644-ED46-FBF25719652C}"/>
              </a:ext>
            </a:extLst>
          </p:cNvPr>
          <p:cNvCxnSpPr>
            <a:cxnSpLocks/>
          </p:cNvCxnSpPr>
          <p:nvPr userDrawn="1"/>
        </p:nvCxnSpPr>
        <p:spPr>
          <a:xfrm>
            <a:off x="6992408" y="2633472"/>
            <a:ext cx="0" cy="7333488"/>
          </a:xfrm>
          <a:prstGeom prst="line">
            <a:avLst/>
          </a:prstGeom>
          <a:ln w="15875">
            <a:solidFill>
              <a:srgbClr val="4A1D97">
                <a:alpha val="54978"/>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A50AFC-E3E0-F14E-D759-9E18C33C081D}"/>
              </a:ext>
            </a:extLst>
          </p:cNvPr>
          <p:cNvCxnSpPr>
            <a:cxnSpLocks/>
          </p:cNvCxnSpPr>
          <p:nvPr userDrawn="1"/>
        </p:nvCxnSpPr>
        <p:spPr>
          <a:xfrm>
            <a:off x="13113278" y="2633472"/>
            <a:ext cx="0" cy="7333488"/>
          </a:xfrm>
          <a:prstGeom prst="line">
            <a:avLst/>
          </a:prstGeom>
          <a:ln w="15875">
            <a:solidFill>
              <a:srgbClr val="4A1D97">
                <a:alpha val="5497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6C272B-CA1A-81CF-3B2F-1901FA991C7F}"/>
              </a:ext>
            </a:extLst>
          </p:cNvPr>
          <p:cNvCxnSpPr>
            <a:cxnSpLocks/>
          </p:cNvCxnSpPr>
          <p:nvPr userDrawn="1"/>
        </p:nvCxnSpPr>
        <p:spPr>
          <a:xfrm>
            <a:off x="10052843" y="2633472"/>
            <a:ext cx="0" cy="7333488"/>
          </a:xfrm>
          <a:prstGeom prst="line">
            <a:avLst/>
          </a:prstGeom>
          <a:ln w="15875">
            <a:solidFill>
              <a:srgbClr val="4A1D97">
                <a:alpha val="5497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33DCED-C5D4-A792-E2A0-EDD098D8F7E1}"/>
              </a:ext>
            </a:extLst>
          </p:cNvPr>
          <p:cNvCxnSpPr>
            <a:cxnSpLocks/>
          </p:cNvCxnSpPr>
          <p:nvPr userDrawn="1"/>
        </p:nvCxnSpPr>
        <p:spPr>
          <a:xfrm>
            <a:off x="16173713" y="2633472"/>
            <a:ext cx="0" cy="7333488"/>
          </a:xfrm>
          <a:prstGeom prst="line">
            <a:avLst/>
          </a:prstGeom>
          <a:ln w="15875">
            <a:solidFill>
              <a:srgbClr val="4A1D97">
                <a:alpha val="54902"/>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8760C8-376E-4AC6-73D4-76168CFB1D47}"/>
              </a:ext>
            </a:extLst>
          </p:cNvPr>
          <p:cNvCxnSpPr>
            <a:cxnSpLocks/>
          </p:cNvCxnSpPr>
          <p:nvPr userDrawn="1"/>
        </p:nvCxnSpPr>
        <p:spPr>
          <a:xfrm>
            <a:off x="3931973" y="2633472"/>
            <a:ext cx="0" cy="7333488"/>
          </a:xfrm>
          <a:prstGeom prst="line">
            <a:avLst/>
          </a:prstGeom>
          <a:ln w="15875">
            <a:solidFill>
              <a:srgbClr val="4A1D97">
                <a:alpha val="54902"/>
              </a:srgbClr>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9852B3A2-FC92-77A3-DCC8-88F58FE214D3}"/>
              </a:ext>
            </a:extLst>
          </p:cNvPr>
          <p:cNvSpPr>
            <a:spLocks noGrp="1"/>
          </p:cNvSpPr>
          <p:nvPr>
            <p:ph type="body" sz="quarter" idx="11" hasCustomPrompt="1"/>
          </p:nvPr>
        </p:nvSpPr>
        <p:spPr>
          <a:xfrm>
            <a:off x="900992" y="2943733"/>
            <a:ext cx="3022842" cy="567563"/>
          </a:xfrm>
          <a:noFill/>
        </p:spPr>
        <p:txBody>
          <a:bodyPr>
            <a:normAutofit/>
          </a:bodyPr>
          <a:lstStyle>
            <a:lvl1pPr algn="ctr">
              <a:defRPr sz="2000">
                <a:solidFill>
                  <a:srgbClr val="C4BEEB"/>
                </a:solidFill>
              </a:defRPr>
            </a:lvl1pPr>
          </a:lstStyle>
          <a:p>
            <a:pPr lvl="0"/>
            <a:r>
              <a:rPr lang="en-GB"/>
              <a:t>June 2025</a:t>
            </a:r>
            <a:endParaRPr lang="en-UA"/>
          </a:p>
        </p:txBody>
      </p:sp>
      <p:sp>
        <p:nvSpPr>
          <p:cNvPr id="22" name="Text Placeholder 20">
            <a:extLst>
              <a:ext uri="{FF2B5EF4-FFF2-40B4-BE49-F238E27FC236}">
                <a16:creationId xmlns:a16="http://schemas.microsoft.com/office/drawing/2014/main" id="{B763EEBA-5225-C31D-15BD-E8A4A0EE9937}"/>
              </a:ext>
            </a:extLst>
          </p:cNvPr>
          <p:cNvSpPr>
            <a:spLocks noGrp="1"/>
          </p:cNvSpPr>
          <p:nvPr>
            <p:ph type="body" sz="quarter" idx="12" hasCustomPrompt="1"/>
          </p:nvPr>
        </p:nvSpPr>
        <p:spPr>
          <a:xfrm>
            <a:off x="3931964" y="2943733"/>
            <a:ext cx="3022843" cy="567563"/>
          </a:xfrm>
          <a:noFill/>
        </p:spPr>
        <p:txBody>
          <a:bodyPr>
            <a:normAutofit/>
          </a:bodyPr>
          <a:lstStyle>
            <a:lvl1pPr algn="ctr">
              <a:defRPr sz="2000">
                <a:solidFill>
                  <a:srgbClr val="C4BEEB"/>
                </a:solidFill>
              </a:defRPr>
            </a:lvl1pPr>
          </a:lstStyle>
          <a:p>
            <a:pPr lvl="0"/>
            <a:r>
              <a:rPr lang="en-GB"/>
              <a:t>June 2025</a:t>
            </a:r>
            <a:endParaRPr lang="en-UA"/>
          </a:p>
        </p:txBody>
      </p:sp>
      <p:sp>
        <p:nvSpPr>
          <p:cNvPr id="23" name="Text Placeholder 20">
            <a:extLst>
              <a:ext uri="{FF2B5EF4-FFF2-40B4-BE49-F238E27FC236}">
                <a16:creationId xmlns:a16="http://schemas.microsoft.com/office/drawing/2014/main" id="{73FDD7AD-4465-0AFF-F2F1-51CB35F95641}"/>
              </a:ext>
            </a:extLst>
          </p:cNvPr>
          <p:cNvSpPr>
            <a:spLocks noGrp="1"/>
          </p:cNvSpPr>
          <p:nvPr>
            <p:ph type="body" sz="quarter" idx="13" hasCustomPrompt="1"/>
          </p:nvPr>
        </p:nvSpPr>
        <p:spPr>
          <a:xfrm>
            <a:off x="6992403" y="2943733"/>
            <a:ext cx="3022843" cy="567563"/>
          </a:xfrm>
          <a:noFill/>
        </p:spPr>
        <p:txBody>
          <a:bodyPr>
            <a:normAutofit/>
          </a:bodyPr>
          <a:lstStyle>
            <a:lvl1pPr algn="ctr">
              <a:defRPr sz="2000">
                <a:solidFill>
                  <a:srgbClr val="C4BEEB"/>
                </a:solidFill>
              </a:defRPr>
            </a:lvl1pPr>
          </a:lstStyle>
          <a:p>
            <a:pPr lvl="0"/>
            <a:r>
              <a:rPr lang="en-GB"/>
              <a:t>June 2025</a:t>
            </a:r>
            <a:endParaRPr lang="en-UA"/>
          </a:p>
        </p:txBody>
      </p:sp>
      <p:sp>
        <p:nvSpPr>
          <p:cNvPr id="24" name="Text Placeholder 20">
            <a:extLst>
              <a:ext uri="{FF2B5EF4-FFF2-40B4-BE49-F238E27FC236}">
                <a16:creationId xmlns:a16="http://schemas.microsoft.com/office/drawing/2014/main" id="{3E9DC2C8-0818-D178-4EB2-35967973A964}"/>
              </a:ext>
            </a:extLst>
          </p:cNvPr>
          <p:cNvSpPr>
            <a:spLocks noGrp="1"/>
          </p:cNvSpPr>
          <p:nvPr>
            <p:ph type="body" sz="quarter" idx="14" hasCustomPrompt="1"/>
          </p:nvPr>
        </p:nvSpPr>
        <p:spPr>
          <a:xfrm>
            <a:off x="10052841" y="2943733"/>
            <a:ext cx="3022842" cy="567563"/>
          </a:xfrm>
          <a:noFill/>
        </p:spPr>
        <p:txBody>
          <a:bodyPr>
            <a:normAutofit/>
          </a:bodyPr>
          <a:lstStyle>
            <a:lvl1pPr algn="ctr">
              <a:defRPr sz="2000">
                <a:solidFill>
                  <a:srgbClr val="C4BEEB"/>
                </a:solidFill>
              </a:defRPr>
            </a:lvl1pPr>
          </a:lstStyle>
          <a:p>
            <a:pPr lvl="0"/>
            <a:r>
              <a:rPr lang="en-GB"/>
              <a:t>June 2025</a:t>
            </a:r>
            <a:endParaRPr lang="en-UA"/>
          </a:p>
        </p:txBody>
      </p:sp>
      <p:sp>
        <p:nvSpPr>
          <p:cNvPr id="25" name="Text Placeholder 20">
            <a:extLst>
              <a:ext uri="{FF2B5EF4-FFF2-40B4-BE49-F238E27FC236}">
                <a16:creationId xmlns:a16="http://schemas.microsoft.com/office/drawing/2014/main" id="{D3D89C05-4253-4765-B415-E2F71E5FDC4A}"/>
              </a:ext>
            </a:extLst>
          </p:cNvPr>
          <p:cNvSpPr>
            <a:spLocks noGrp="1"/>
          </p:cNvSpPr>
          <p:nvPr>
            <p:ph type="body" sz="quarter" idx="15" hasCustomPrompt="1"/>
          </p:nvPr>
        </p:nvSpPr>
        <p:spPr>
          <a:xfrm>
            <a:off x="13113277" y="2943733"/>
            <a:ext cx="3060436" cy="567563"/>
          </a:xfrm>
          <a:noFill/>
        </p:spPr>
        <p:txBody>
          <a:bodyPr>
            <a:normAutofit/>
          </a:bodyPr>
          <a:lstStyle>
            <a:lvl1pPr algn="ctr">
              <a:defRPr sz="2000">
                <a:solidFill>
                  <a:srgbClr val="C4BEEB"/>
                </a:solidFill>
              </a:defRPr>
            </a:lvl1pPr>
          </a:lstStyle>
          <a:p>
            <a:pPr lvl="0"/>
            <a:r>
              <a:rPr lang="en-GB"/>
              <a:t>June 2025</a:t>
            </a:r>
            <a:endParaRPr lang="en-UA"/>
          </a:p>
        </p:txBody>
      </p:sp>
      <p:sp>
        <p:nvSpPr>
          <p:cNvPr id="30" name="Text Placeholder 20">
            <a:extLst>
              <a:ext uri="{FF2B5EF4-FFF2-40B4-BE49-F238E27FC236}">
                <a16:creationId xmlns:a16="http://schemas.microsoft.com/office/drawing/2014/main" id="{284EED51-2592-30A5-AA6C-5010DB1AF655}"/>
              </a:ext>
            </a:extLst>
          </p:cNvPr>
          <p:cNvSpPr>
            <a:spLocks noGrp="1"/>
          </p:cNvSpPr>
          <p:nvPr>
            <p:ph type="body" sz="quarter" idx="16" hasCustomPrompt="1"/>
          </p:nvPr>
        </p:nvSpPr>
        <p:spPr>
          <a:xfrm>
            <a:off x="16211297" y="2943733"/>
            <a:ext cx="3022853" cy="567563"/>
          </a:xfrm>
          <a:noFill/>
        </p:spPr>
        <p:txBody>
          <a:bodyPr>
            <a:normAutofit/>
          </a:bodyPr>
          <a:lstStyle>
            <a:lvl1pPr algn="ctr">
              <a:defRPr sz="2000">
                <a:solidFill>
                  <a:srgbClr val="C4BEEB"/>
                </a:solidFill>
              </a:defRPr>
            </a:lvl1pPr>
          </a:lstStyle>
          <a:p>
            <a:pPr lvl="0"/>
            <a:r>
              <a:rPr lang="en-GB"/>
              <a:t>June 2025</a:t>
            </a:r>
            <a:endParaRPr lang="en-UA"/>
          </a:p>
        </p:txBody>
      </p:sp>
      <p:sp>
        <p:nvSpPr>
          <p:cNvPr id="2" name="Slide Number Placeholder 1">
            <a:extLst>
              <a:ext uri="{FF2B5EF4-FFF2-40B4-BE49-F238E27FC236}">
                <a16:creationId xmlns:a16="http://schemas.microsoft.com/office/drawing/2014/main" id="{B5EF5D28-29BD-FC93-732D-E8DE2B1940F0}"/>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851709036"/>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steps 4 rows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C8F31BD-1F92-6FC5-E633-9F7C297061D0}"/>
              </a:ext>
              <a:ext uri="{C183D7F6-B498-43B3-948B-1728B52AA6E4}">
                <adec:decorative xmlns:adec="http://schemas.microsoft.com/office/drawing/2017/decorative" val="1"/>
              </a:ext>
            </a:extLst>
          </p:cNvPr>
          <p:cNvCxnSpPr>
            <a:cxnSpLocks/>
          </p:cNvCxnSpPr>
          <p:nvPr userDrawn="1"/>
        </p:nvCxnSpPr>
        <p:spPr>
          <a:xfrm>
            <a:off x="5719482" y="2922494"/>
            <a:ext cx="0" cy="7476565"/>
          </a:xfrm>
          <a:prstGeom prst="line">
            <a:avLst/>
          </a:prstGeom>
          <a:ln w="254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 name="Slide Number Placeholder 1">
            <a:extLst>
              <a:ext uri="{FF2B5EF4-FFF2-40B4-BE49-F238E27FC236}">
                <a16:creationId xmlns:a16="http://schemas.microsoft.com/office/drawing/2014/main" id="{A6707762-14C6-4999-8F05-0083335B872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5" name="Oval 4">
            <a:extLst>
              <a:ext uri="{FF2B5EF4-FFF2-40B4-BE49-F238E27FC236}">
                <a16:creationId xmlns:a16="http://schemas.microsoft.com/office/drawing/2014/main" id="{4462959E-D2B8-9F71-C2D1-8BBE465C1253}"/>
              </a:ext>
              <a:ext uri="{C183D7F6-B498-43B3-948B-1728B52AA6E4}">
                <adec:decorative xmlns:adec="http://schemas.microsoft.com/office/drawing/2017/decorative" val="1"/>
              </a:ext>
            </a:extLst>
          </p:cNvPr>
          <p:cNvSpPr/>
          <p:nvPr userDrawn="1"/>
        </p:nvSpPr>
        <p:spPr>
          <a:xfrm>
            <a:off x="5119983" y="2539335"/>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2EF3E55B-B08F-624D-6AD0-2094FE73A0DE}"/>
              </a:ext>
              <a:ext uri="{C183D7F6-B498-43B3-948B-1728B52AA6E4}">
                <adec:decorative xmlns:adec="http://schemas.microsoft.com/office/drawing/2017/decorative" val="1"/>
              </a:ext>
            </a:extLst>
          </p:cNvPr>
          <p:cNvSpPr/>
          <p:nvPr userDrawn="1"/>
        </p:nvSpPr>
        <p:spPr>
          <a:xfrm>
            <a:off x="0" y="4046706"/>
            <a:ext cx="20105688" cy="1799458"/>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Oval 6">
            <a:extLst>
              <a:ext uri="{FF2B5EF4-FFF2-40B4-BE49-F238E27FC236}">
                <a16:creationId xmlns:a16="http://schemas.microsoft.com/office/drawing/2014/main" id="{1A633208-EDC1-D43B-8363-1BC30569426B}"/>
              </a:ext>
              <a:ext uri="{C183D7F6-B498-43B3-948B-1728B52AA6E4}">
                <adec:decorative xmlns:adec="http://schemas.microsoft.com/office/drawing/2017/decorative" val="1"/>
              </a:ext>
            </a:extLst>
          </p:cNvPr>
          <p:cNvSpPr/>
          <p:nvPr userDrawn="1"/>
        </p:nvSpPr>
        <p:spPr>
          <a:xfrm>
            <a:off x="5148722" y="4297194"/>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Oval 7">
            <a:extLst>
              <a:ext uri="{FF2B5EF4-FFF2-40B4-BE49-F238E27FC236}">
                <a16:creationId xmlns:a16="http://schemas.microsoft.com/office/drawing/2014/main" id="{5CA728A4-F9D1-2F95-D783-7519C9F26EF6}"/>
              </a:ext>
              <a:ext uri="{C183D7F6-B498-43B3-948B-1728B52AA6E4}">
                <adec:decorative xmlns:adec="http://schemas.microsoft.com/office/drawing/2017/decorative" val="1"/>
              </a:ext>
            </a:extLst>
          </p:cNvPr>
          <p:cNvSpPr/>
          <p:nvPr userDrawn="1"/>
        </p:nvSpPr>
        <p:spPr>
          <a:xfrm>
            <a:off x="5148722" y="6145673"/>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F3E10243-56FC-A682-1B73-78C56070E3AB}"/>
              </a:ext>
              <a:ext uri="{C183D7F6-B498-43B3-948B-1728B52AA6E4}">
                <adec:decorative xmlns:adec="http://schemas.microsoft.com/office/drawing/2017/decorative" val="1"/>
              </a:ext>
            </a:extLst>
          </p:cNvPr>
          <p:cNvSpPr/>
          <p:nvPr userDrawn="1"/>
        </p:nvSpPr>
        <p:spPr>
          <a:xfrm>
            <a:off x="0" y="7779668"/>
            <a:ext cx="20105688" cy="1799458"/>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Oval 9">
            <a:extLst>
              <a:ext uri="{FF2B5EF4-FFF2-40B4-BE49-F238E27FC236}">
                <a16:creationId xmlns:a16="http://schemas.microsoft.com/office/drawing/2014/main" id="{128A927B-1F5F-2561-419E-C26F3A35E384}"/>
              </a:ext>
              <a:ext uri="{C183D7F6-B498-43B3-948B-1728B52AA6E4}">
                <adec:decorative xmlns:adec="http://schemas.microsoft.com/office/drawing/2017/decorative" val="1"/>
              </a:ext>
            </a:extLst>
          </p:cNvPr>
          <p:cNvSpPr/>
          <p:nvPr userDrawn="1"/>
        </p:nvSpPr>
        <p:spPr>
          <a:xfrm>
            <a:off x="5119983" y="8103629"/>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4161449154"/>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steps 3 rows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C8F31BD-1F92-6FC5-E633-9F7C297061D0}"/>
              </a:ext>
              <a:ext uri="{C183D7F6-B498-43B3-948B-1728B52AA6E4}">
                <adec:decorative xmlns:adec="http://schemas.microsoft.com/office/drawing/2017/decorative" val="1"/>
              </a:ext>
            </a:extLst>
          </p:cNvPr>
          <p:cNvCxnSpPr>
            <a:cxnSpLocks/>
          </p:cNvCxnSpPr>
          <p:nvPr userDrawn="1"/>
        </p:nvCxnSpPr>
        <p:spPr>
          <a:xfrm>
            <a:off x="5719482" y="2922494"/>
            <a:ext cx="0" cy="7476565"/>
          </a:xfrm>
          <a:prstGeom prst="line">
            <a:avLst/>
          </a:prstGeom>
          <a:ln w="254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 name="Slide Number Placeholder 1">
            <a:extLst>
              <a:ext uri="{FF2B5EF4-FFF2-40B4-BE49-F238E27FC236}">
                <a16:creationId xmlns:a16="http://schemas.microsoft.com/office/drawing/2014/main" id="{A6707762-14C6-4999-8F05-0083335B872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5" name="Oval 4">
            <a:extLst>
              <a:ext uri="{FF2B5EF4-FFF2-40B4-BE49-F238E27FC236}">
                <a16:creationId xmlns:a16="http://schemas.microsoft.com/office/drawing/2014/main" id="{4462959E-D2B8-9F71-C2D1-8BBE465C1253}"/>
              </a:ext>
              <a:ext uri="{C183D7F6-B498-43B3-948B-1728B52AA6E4}">
                <adec:decorative xmlns:adec="http://schemas.microsoft.com/office/drawing/2017/decorative" val="1"/>
              </a:ext>
            </a:extLst>
          </p:cNvPr>
          <p:cNvSpPr/>
          <p:nvPr userDrawn="1"/>
        </p:nvSpPr>
        <p:spPr>
          <a:xfrm>
            <a:off x="5119983" y="2539335"/>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2EF3E55B-B08F-624D-6AD0-2094FE73A0DE}"/>
              </a:ext>
              <a:ext uri="{C183D7F6-B498-43B3-948B-1728B52AA6E4}">
                <adec:decorative xmlns:adec="http://schemas.microsoft.com/office/drawing/2017/decorative" val="1"/>
              </a:ext>
            </a:extLst>
          </p:cNvPr>
          <p:cNvSpPr/>
          <p:nvPr userDrawn="1"/>
        </p:nvSpPr>
        <p:spPr>
          <a:xfrm>
            <a:off x="0" y="4676131"/>
            <a:ext cx="20105688" cy="2487600"/>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Oval 6">
            <a:extLst>
              <a:ext uri="{FF2B5EF4-FFF2-40B4-BE49-F238E27FC236}">
                <a16:creationId xmlns:a16="http://schemas.microsoft.com/office/drawing/2014/main" id="{1A633208-EDC1-D43B-8363-1BC30569426B}"/>
              </a:ext>
              <a:ext uri="{C183D7F6-B498-43B3-948B-1728B52AA6E4}">
                <adec:decorative xmlns:adec="http://schemas.microsoft.com/office/drawing/2017/decorative" val="1"/>
              </a:ext>
            </a:extLst>
          </p:cNvPr>
          <p:cNvSpPr/>
          <p:nvPr userDrawn="1"/>
        </p:nvSpPr>
        <p:spPr>
          <a:xfrm>
            <a:off x="5148722" y="5321482"/>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Oval 9">
            <a:extLst>
              <a:ext uri="{FF2B5EF4-FFF2-40B4-BE49-F238E27FC236}">
                <a16:creationId xmlns:a16="http://schemas.microsoft.com/office/drawing/2014/main" id="{128A927B-1F5F-2561-419E-C26F3A35E384}"/>
              </a:ext>
              <a:ext uri="{C183D7F6-B498-43B3-948B-1728B52AA6E4}">
                <adec:decorative xmlns:adec="http://schemas.microsoft.com/office/drawing/2017/decorative" val="1"/>
              </a:ext>
            </a:extLst>
          </p:cNvPr>
          <p:cNvSpPr/>
          <p:nvPr userDrawn="1"/>
        </p:nvSpPr>
        <p:spPr>
          <a:xfrm>
            <a:off x="5119983" y="8103629"/>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1553514034"/>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steps 4 rows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 name="Slide Number Placeholder 1">
            <a:extLst>
              <a:ext uri="{FF2B5EF4-FFF2-40B4-BE49-F238E27FC236}">
                <a16:creationId xmlns:a16="http://schemas.microsoft.com/office/drawing/2014/main" id="{A6707762-14C6-4999-8F05-0083335B872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3" name="Rectangle 2">
            <a:extLst>
              <a:ext uri="{FF2B5EF4-FFF2-40B4-BE49-F238E27FC236}">
                <a16:creationId xmlns:a16="http://schemas.microsoft.com/office/drawing/2014/main" id="{F5629455-A074-CA4F-1E34-FB8597E01EC4}"/>
              </a:ext>
              <a:ext uri="{C183D7F6-B498-43B3-948B-1728B52AA6E4}">
                <adec:decorative xmlns:adec="http://schemas.microsoft.com/office/drawing/2017/decorative" val="1"/>
              </a:ext>
            </a:extLst>
          </p:cNvPr>
          <p:cNvSpPr/>
          <p:nvPr userDrawn="1"/>
        </p:nvSpPr>
        <p:spPr>
          <a:xfrm>
            <a:off x="0" y="2166646"/>
            <a:ext cx="20105688" cy="1799458"/>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12" name="Straight Connector 11">
            <a:extLst>
              <a:ext uri="{FF2B5EF4-FFF2-40B4-BE49-F238E27FC236}">
                <a16:creationId xmlns:a16="http://schemas.microsoft.com/office/drawing/2014/main" id="{DED305F0-FFD5-D797-25B9-237AB95BA006}"/>
              </a:ext>
              <a:ext uri="{C183D7F6-B498-43B3-948B-1728B52AA6E4}">
                <adec:decorative xmlns:adec="http://schemas.microsoft.com/office/drawing/2017/decorative" val="1"/>
              </a:ext>
            </a:extLst>
          </p:cNvPr>
          <p:cNvCxnSpPr>
            <a:cxnSpLocks/>
          </p:cNvCxnSpPr>
          <p:nvPr userDrawn="1"/>
        </p:nvCxnSpPr>
        <p:spPr>
          <a:xfrm>
            <a:off x="1471036" y="2922494"/>
            <a:ext cx="0" cy="7476565"/>
          </a:xfrm>
          <a:prstGeom prst="line">
            <a:avLst/>
          </a:prstGeom>
          <a:ln w="254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57B3B8FD-6A64-7C7F-9C7D-A2E5E407702E}"/>
              </a:ext>
              <a:ext uri="{C183D7F6-B498-43B3-948B-1728B52AA6E4}">
                <adec:decorative xmlns:adec="http://schemas.microsoft.com/office/drawing/2017/decorative" val="1"/>
              </a:ext>
            </a:extLst>
          </p:cNvPr>
          <p:cNvSpPr/>
          <p:nvPr userDrawn="1"/>
        </p:nvSpPr>
        <p:spPr>
          <a:xfrm>
            <a:off x="871537" y="2539335"/>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4" name="Oval 13">
            <a:extLst>
              <a:ext uri="{FF2B5EF4-FFF2-40B4-BE49-F238E27FC236}">
                <a16:creationId xmlns:a16="http://schemas.microsoft.com/office/drawing/2014/main" id="{35414B32-669B-8DC9-D8DE-C15EBB9D7C7D}"/>
              </a:ext>
              <a:ext uri="{C183D7F6-B498-43B3-948B-1728B52AA6E4}">
                <adec:decorative xmlns:adec="http://schemas.microsoft.com/office/drawing/2017/decorative" val="1"/>
              </a:ext>
            </a:extLst>
          </p:cNvPr>
          <p:cNvSpPr/>
          <p:nvPr userDrawn="1"/>
        </p:nvSpPr>
        <p:spPr>
          <a:xfrm>
            <a:off x="900276" y="4297194"/>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Rectangle 14">
            <a:extLst>
              <a:ext uri="{FF2B5EF4-FFF2-40B4-BE49-F238E27FC236}">
                <a16:creationId xmlns:a16="http://schemas.microsoft.com/office/drawing/2014/main" id="{10DDD2D6-6057-13C2-DCFF-3FA0F775DDE8}"/>
              </a:ext>
              <a:ext uri="{C183D7F6-B498-43B3-948B-1728B52AA6E4}">
                <adec:decorative xmlns:adec="http://schemas.microsoft.com/office/drawing/2017/decorative" val="1"/>
              </a:ext>
            </a:extLst>
          </p:cNvPr>
          <p:cNvSpPr/>
          <p:nvPr userDrawn="1"/>
        </p:nvSpPr>
        <p:spPr>
          <a:xfrm>
            <a:off x="0" y="5899608"/>
            <a:ext cx="20105688" cy="1799458"/>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Oval 15">
            <a:extLst>
              <a:ext uri="{FF2B5EF4-FFF2-40B4-BE49-F238E27FC236}">
                <a16:creationId xmlns:a16="http://schemas.microsoft.com/office/drawing/2014/main" id="{B3ABEF0B-E3E0-2833-EE85-B6D6F4A8FBE3}"/>
              </a:ext>
              <a:ext uri="{C183D7F6-B498-43B3-948B-1728B52AA6E4}">
                <adec:decorative xmlns:adec="http://schemas.microsoft.com/office/drawing/2017/decorative" val="1"/>
              </a:ext>
            </a:extLst>
          </p:cNvPr>
          <p:cNvSpPr/>
          <p:nvPr userDrawn="1"/>
        </p:nvSpPr>
        <p:spPr>
          <a:xfrm>
            <a:off x="900276" y="6145673"/>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Oval 16">
            <a:extLst>
              <a:ext uri="{FF2B5EF4-FFF2-40B4-BE49-F238E27FC236}">
                <a16:creationId xmlns:a16="http://schemas.microsoft.com/office/drawing/2014/main" id="{6AF4E24D-2204-3A43-4AAD-0F445EF85C5E}"/>
              </a:ext>
              <a:ext uri="{C183D7F6-B498-43B3-948B-1728B52AA6E4}">
                <adec:decorative xmlns:adec="http://schemas.microsoft.com/office/drawing/2017/decorative" val="1"/>
              </a:ext>
            </a:extLst>
          </p:cNvPr>
          <p:cNvSpPr/>
          <p:nvPr userDrawn="1"/>
        </p:nvSpPr>
        <p:spPr>
          <a:xfrm>
            <a:off x="871537" y="8103629"/>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424712736"/>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steps 3 rows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 name="Slide Number Placeholder 1">
            <a:extLst>
              <a:ext uri="{FF2B5EF4-FFF2-40B4-BE49-F238E27FC236}">
                <a16:creationId xmlns:a16="http://schemas.microsoft.com/office/drawing/2014/main" id="{A6707762-14C6-4999-8F05-0083335B872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3" name="Rectangle 2">
            <a:extLst>
              <a:ext uri="{FF2B5EF4-FFF2-40B4-BE49-F238E27FC236}">
                <a16:creationId xmlns:a16="http://schemas.microsoft.com/office/drawing/2014/main" id="{F5629455-A074-CA4F-1E34-FB8597E01EC4}"/>
              </a:ext>
              <a:ext uri="{C183D7F6-B498-43B3-948B-1728B52AA6E4}">
                <adec:decorative xmlns:adec="http://schemas.microsoft.com/office/drawing/2017/decorative" val="1"/>
              </a:ext>
            </a:extLst>
          </p:cNvPr>
          <p:cNvSpPr/>
          <p:nvPr userDrawn="1"/>
        </p:nvSpPr>
        <p:spPr>
          <a:xfrm>
            <a:off x="0" y="2166646"/>
            <a:ext cx="20105688" cy="2487600"/>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12" name="Straight Connector 11">
            <a:extLst>
              <a:ext uri="{FF2B5EF4-FFF2-40B4-BE49-F238E27FC236}">
                <a16:creationId xmlns:a16="http://schemas.microsoft.com/office/drawing/2014/main" id="{DED305F0-FFD5-D797-25B9-237AB95BA006}"/>
              </a:ext>
              <a:ext uri="{C183D7F6-B498-43B3-948B-1728B52AA6E4}">
                <adec:decorative xmlns:adec="http://schemas.microsoft.com/office/drawing/2017/decorative" val="1"/>
              </a:ext>
            </a:extLst>
          </p:cNvPr>
          <p:cNvCxnSpPr>
            <a:cxnSpLocks/>
          </p:cNvCxnSpPr>
          <p:nvPr userDrawn="1"/>
        </p:nvCxnSpPr>
        <p:spPr>
          <a:xfrm>
            <a:off x="1471036" y="3514725"/>
            <a:ext cx="0" cy="6884334"/>
          </a:xfrm>
          <a:prstGeom prst="line">
            <a:avLst/>
          </a:prstGeom>
          <a:ln w="254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57B3B8FD-6A64-7C7F-9C7D-A2E5E407702E}"/>
              </a:ext>
              <a:ext uri="{C183D7F6-B498-43B3-948B-1728B52AA6E4}">
                <adec:decorative xmlns:adec="http://schemas.microsoft.com/office/drawing/2017/decorative" val="1"/>
              </a:ext>
            </a:extLst>
          </p:cNvPr>
          <p:cNvSpPr/>
          <p:nvPr userDrawn="1"/>
        </p:nvSpPr>
        <p:spPr>
          <a:xfrm>
            <a:off x="871537" y="2811997"/>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4" name="Oval 13">
            <a:extLst>
              <a:ext uri="{FF2B5EF4-FFF2-40B4-BE49-F238E27FC236}">
                <a16:creationId xmlns:a16="http://schemas.microsoft.com/office/drawing/2014/main" id="{35414B32-669B-8DC9-D8DE-C15EBB9D7C7D}"/>
              </a:ext>
              <a:ext uri="{C183D7F6-B498-43B3-948B-1728B52AA6E4}">
                <adec:decorative xmlns:adec="http://schemas.microsoft.com/office/drawing/2017/decorative" val="1"/>
              </a:ext>
            </a:extLst>
          </p:cNvPr>
          <p:cNvSpPr/>
          <p:nvPr userDrawn="1"/>
        </p:nvSpPr>
        <p:spPr>
          <a:xfrm>
            <a:off x="900276" y="5684404"/>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Rectangle 14">
            <a:extLst>
              <a:ext uri="{FF2B5EF4-FFF2-40B4-BE49-F238E27FC236}">
                <a16:creationId xmlns:a16="http://schemas.microsoft.com/office/drawing/2014/main" id="{10DDD2D6-6057-13C2-DCFF-3FA0F775DDE8}"/>
              </a:ext>
              <a:ext uri="{C183D7F6-B498-43B3-948B-1728B52AA6E4}">
                <adec:decorative xmlns:adec="http://schemas.microsoft.com/office/drawing/2017/decorative" val="1"/>
              </a:ext>
            </a:extLst>
          </p:cNvPr>
          <p:cNvSpPr/>
          <p:nvPr userDrawn="1"/>
        </p:nvSpPr>
        <p:spPr>
          <a:xfrm>
            <a:off x="0" y="7911459"/>
            <a:ext cx="20105688" cy="2487600"/>
          </a:xfrm>
          <a:prstGeom prst="rect">
            <a:avLst/>
          </a:prstGeom>
          <a:solidFill>
            <a:schemeClr val="accent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Oval 16">
            <a:extLst>
              <a:ext uri="{FF2B5EF4-FFF2-40B4-BE49-F238E27FC236}">
                <a16:creationId xmlns:a16="http://schemas.microsoft.com/office/drawing/2014/main" id="{6AF4E24D-2204-3A43-4AAD-0F445EF85C5E}"/>
              </a:ext>
              <a:ext uri="{C183D7F6-B498-43B3-948B-1728B52AA6E4}">
                <adec:decorative xmlns:adec="http://schemas.microsoft.com/office/drawing/2017/decorative" val="1"/>
              </a:ext>
            </a:extLst>
          </p:cNvPr>
          <p:cNvSpPr/>
          <p:nvPr userDrawn="1"/>
        </p:nvSpPr>
        <p:spPr>
          <a:xfrm>
            <a:off x="871537" y="8556810"/>
            <a:ext cx="1196898" cy="1196898"/>
          </a:xfrm>
          <a:prstGeom prst="ellipse">
            <a:avLst/>
          </a:prstGeom>
          <a:noFill/>
          <a:ln>
            <a:gradFill flip="none" rotWithShape="1">
              <a:gsLst>
                <a:gs pos="0">
                  <a:schemeClr val="accent1">
                    <a:lumMod val="5000"/>
                    <a:lumOff val="95000"/>
                  </a:schemeClr>
                </a:gs>
                <a:gs pos="55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2847855098"/>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steps slide 0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2ED1EFF6-CBBD-DD2A-C7EF-C48DD012E75C}"/>
              </a:ext>
              <a:ext uri="{C183D7F6-B498-43B3-948B-1728B52AA6E4}">
                <adec:decorative xmlns:adec="http://schemas.microsoft.com/office/drawing/2017/decorative" val="1"/>
              </a:ext>
            </a:extLst>
          </p:cNvPr>
          <p:cNvSpPr/>
          <p:nvPr userDrawn="1"/>
        </p:nvSpPr>
        <p:spPr>
          <a:xfrm>
            <a:off x="23340" y="38101"/>
            <a:ext cx="4931315" cy="10371622"/>
          </a:xfrm>
          <a:prstGeom prst="rect">
            <a:avLst/>
          </a:prstGeom>
          <a:gradFill>
            <a:gsLst>
              <a:gs pos="1000">
                <a:schemeClr val="tx2">
                  <a:lumMod val="90000"/>
                  <a:lumOff val="10000"/>
                </a:schemeClr>
              </a:gs>
              <a:gs pos="100000">
                <a:srgbClr val="541CD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Title">
            <a:extLst>
              <a:ext uri="{FF2B5EF4-FFF2-40B4-BE49-F238E27FC236}">
                <a16:creationId xmlns:a16="http://schemas.microsoft.com/office/drawing/2014/main" id="{EF926979-8608-9253-5EFE-6383CAB3FB4C}"/>
              </a:ext>
            </a:extLst>
          </p:cNvPr>
          <p:cNvSpPr>
            <a:spLocks noGrp="1"/>
          </p:cNvSpPr>
          <p:nvPr>
            <p:ph type="body" sz="quarter" idx="10" hasCustomPrompt="1"/>
          </p:nvPr>
        </p:nvSpPr>
        <p:spPr>
          <a:xfrm>
            <a:off x="871538" y="1046162"/>
            <a:ext cx="4771301" cy="2317523"/>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Timeline</a:t>
            </a:r>
            <a:endParaRPr lang="en-UA"/>
          </a:p>
        </p:txBody>
      </p:sp>
      <p:sp>
        <p:nvSpPr>
          <p:cNvPr id="25" name="Rounded Rectangle 24">
            <a:extLst>
              <a:ext uri="{FF2B5EF4-FFF2-40B4-BE49-F238E27FC236}">
                <a16:creationId xmlns:a16="http://schemas.microsoft.com/office/drawing/2014/main" id="{3BCF36D6-0F16-D83F-5E74-DF609C20620E}"/>
              </a:ext>
              <a:ext uri="{C183D7F6-B498-43B3-948B-1728B52AA6E4}">
                <adec:decorative xmlns:adec="http://schemas.microsoft.com/office/drawing/2017/decorative" val="1"/>
              </a:ext>
            </a:extLst>
          </p:cNvPr>
          <p:cNvSpPr/>
          <p:nvPr userDrawn="1"/>
        </p:nvSpPr>
        <p:spPr>
          <a:xfrm>
            <a:off x="871538" y="3739355"/>
            <a:ext cx="1714220" cy="334680"/>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a:latin typeface="Atkinson Hyperlegible Next" pitchFamily="2" charset="77"/>
              </a:rPr>
              <a:t>You are here.</a:t>
            </a:r>
            <a:endParaRPr lang="en-UA" sz="1600" b="1">
              <a:latin typeface="Atkinson Hyperlegible Next" pitchFamily="2" charset="77"/>
            </a:endParaRPr>
          </a:p>
        </p:txBody>
      </p:sp>
      <p:grpSp>
        <p:nvGrpSpPr>
          <p:cNvPr id="3" name="Timeline step marker (decorative)">
            <a:extLst>
              <a:ext uri="{FF2B5EF4-FFF2-40B4-BE49-F238E27FC236}">
                <a16:creationId xmlns:a16="http://schemas.microsoft.com/office/drawing/2014/main" id="{9DA6FB59-57FD-0F0D-0645-2A0378AFD843}"/>
              </a:ext>
              <a:ext uri="{C183D7F6-B498-43B3-948B-1728B52AA6E4}">
                <adec:decorative xmlns:adec="http://schemas.microsoft.com/office/drawing/2017/decorative" val="1"/>
              </a:ext>
            </a:extLst>
          </p:cNvPr>
          <p:cNvGrpSpPr/>
          <p:nvPr userDrawn="1"/>
        </p:nvGrpSpPr>
        <p:grpSpPr>
          <a:xfrm>
            <a:off x="881702" y="4595164"/>
            <a:ext cx="693737" cy="693737"/>
            <a:chOff x="5642839" y="4606131"/>
            <a:chExt cx="693737" cy="693737"/>
          </a:xfrm>
        </p:grpSpPr>
        <p:sp>
          <p:nvSpPr>
            <p:cNvPr id="4" name="Oval ">
              <a:extLst>
                <a:ext uri="{FF2B5EF4-FFF2-40B4-BE49-F238E27FC236}">
                  <a16:creationId xmlns:a16="http://schemas.microsoft.com/office/drawing/2014/main" id="{3D3B0F46-2732-8D95-D07C-B308C1A8863B}"/>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Oval">
              <a:extLst>
                <a:ext uri="{FF2B5EF4-FFF2-40B4-BE49-F238E27FC236}">
                  <a16:creationId xmlns:a16="http://schemas.microsoft.com/office/drawing/2014/main" id="{319F6A5E-A0FE-43A3-06C8-A0ED82F0E6B2}"/>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cxnSp>
        <p:nvCxnSpPr>
          <p:cNvPr id="15" name="Decorative line">
            <a:extLst>
              <a:ext uri="{FF2B5EF4-FFF2-40B4-BE49-F238E27FC236}">
                <a16:creationId xmlns:a16="http://schemas.microsoft.com/office/drawing/2014/main" id="{28274BCC-0396-FF06-589E-76CA6BF8A191}"/>
              </a:ext>
              <a:ext uri="{C183D7F6-B498-43B3-948B-1728B52AA6E4}">
                <adec:decorative xmlns:adec="http://schemas.microsoft.com/office/drawing/2017/decorative" val="1"/>
              </a:ext>
            </a:extLst>
          </p:cNvPr>
          <p:cNvCxnSpPr>
            <a:cxnSpLocks/>
            <a:endCxn id="4" idx="6"/>
          </p:cNvCxnSpPr>
          <p:nvPr userDrawn="1"/>
        </p:nvCxnSpPr>
        <p:spPr>
          <a:xfrm flipH="1" flipV="1">
            <a:off x="1575439" y="4942033"/>
            <a:ext cx="18530249" cy="54020"/>
          </a:xfrm>
          <a:prstGeom prst="line">
            <a:avLst/>
          </a:prstGeom>
          <a:ln w="22225"/>
          <a:effectLst/>
        </p:spPr>
        <p:style>
          <a:lnRef idx="2">
            <a:schemeClr val="accent1"/>
          </a:lnRef>
          <a:fillRef idx="0">
            <a:schemeClr val="accent1"/>
          </a:fillRef>
          <a:effectRef idx="1">
            <a:schemeClr val="accent1"/>
          </a:effectRef>
          <a:fontRef idx="minor">
            <a:schemeClr val="tx1"/>
          </a:fontRef>
        </p:style>
      </p:cxnSp>
      <p:sp>
        <p:nvSpPr>
          <p:cNvPr id="34" name="Text Placeholder 3">
            <a:extLst>
              <a:ext uri="{FF2B5EF4-FFF2-40B4-BE49-F238E27FC236}">
                <a16:creationId xmlns:a16="http://schemas.microsoft.com/office/drawing/2014/main" id="{69D48456-89F0-4198-B710-8D8348B1DAB0}"/>
              </a:ext>
            </a:extLst>
          </p:cNvPr>
          <p:cNvSpPr>
            <a:spLocks noGrp="1"/>
          </p:cNvSpPr>
          <p:nvPr>
            <p:ph type="body" sz="quarter" idx="28" hasCustomPrompt="1"/>
          </p:nvPr>
        </p:nvSpPr>
        <p:spPr>
          <a:xfrm>
            <a:off x="871538" y="5657850"/>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01</a:t>
            </a:r>
            <a:endParaRPr lang="en-UA"/>
          </a:p>
        </p:txBody>
      </p:sp>
      <p:sp>
        <p:nvSpPr>
          <p:cNvPr id="7" name="Text Placeholder 23">
            <a:extLst>
              <a:ext uri="{FF2B5EF4-FFF2-40B4-BE49-F238E27FC236}">
                <a16:creationId xmlns:a16="http://schemas.microsoft.com/office/drawing/2014/main" id="{41BFD564-A177-B38D-7A66-E4178F6274A4}"/>
              </a:ext>
            </a:extLst>
          </p:cNvPr>
          <p:cNvSpPr>
            <a:spLocks noGrp="1"/>
          </p:cNvSpPr>
          <p:nvPr>
            <p:ph type="body" sz="quarter" idx="21" hasCustomPrompt="1"/>
          </p:nvPr>
        </p:nvSpPr>
        <p:spPr>
          <a:xfrm>
            <a:off x="871538"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1" name="Text Placeholder 8">
            <a:extLst>
              <a:ext uri="{FF2B5EF4-FFF2-40B4-BE49-F238E27FC236}">
                <a16:creationId xmlns:a16="http://schemas.microsoft.com/office/drawing/2014/main" id="{C46F8EAE-19C6-63A6-32BA-91D7C6CF0657}"/>
              </a:ext>
            </a:extLst>
          </p:cNvPr>
          <p:cNvSpPr>
            <a:spLocks noGrp="1"/>
          </p:cNvSpPr>
          <p:nvPr>
            <p:ph type="body" sz="quarter" idx="33" hasCustomPrompt="1"/>
          </p:nvPr>
        </p:nvSpPr>
        <p:spPr>
          <a:xfrm>
            <a:off x="871648"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6" name="Timeline step marker (decorative)">
            <a:extLst>
              <a:ext uri="{FF2B5EF4-FFF2-40B4-BE49-F238E27FC236}">
                <a16:creationId xmlns:a16="http://schemas.microsoft.com/office/drawing/2014/main" id="{04D70039-CA68-2B6E-5517-CCEF1572EF54}"/>
              </a:ext>
              <a:ext uri="{C183D7F6-B498-43B3-948B-1728B52AA6E4}">
                <adec:decorative xmlns:adec="http://schemas.microsoft.com/office/drawing/2017/decorative" val="1"/>
              </a:ext>
            </a:extLst>
          </p:cNvPr>
          <p:cNvGrpSpPr/>
          <p:nvPr userDrawn="1"/>
        </p:nvGrpSpPr>
        <p:grpSpPr>
          <a:xfrm>
            <a:off x="5642839" y="4560783"/>
            <a:ext cx="693737" cy="693737"/>
            <a:chOff x="5642839" y="4606131"/>
            <a:chExt cx="693737" cy="693737"/>
          </a:xfrm>
        </p:grpSpPr>
        <p:sp>
          <p:nvSpPr>
            <p:cNvPr id="17" name="Oval 16">
              <a:extLst>
                <a:ext uri="{FF2B5EF4-FFF2-40B4-BE49-F238E27FC236}">
                  <a16:creationId xmlns:a16="http://schemas.microsoft.com/office/drawing/2014/main" id="{2AED73F6-CE86-82EE-7901-983287327D8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Oval">
              <a:extLst>
                <a:ext uri="{FF2B5EF4-FFF2-40B4-BE49-F238E27FC236}">
                  <a16:creationId xmlns:a16="http://schemas.microsoft.com/office/drawing/2014/main" id="{4D34E36D-4AB9-4BAE-3291-DB94A2709D5D}"/>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5" name="Text Placeholder 3">
            <a:extLst>
              <a:ext uri="{FF2B5EF4-FFF2-40B4-BE49-F238E27FC236}">
                <a16:creationId xmlns:a16="http://schemas.microsoft.com/office/drawing/2014/main" id="{9BBA70C9-771E-61B7-474C-FBFE2D7F31AC}"/>
              </a:ext>
            </a:extLst>
          </p:cNvPr>
          <p:cNvSpPr>
            <a:spLocks noGrp="1"/>
          </p:cNvSpPr>
          <p:nvPr>
            <p:ph type="body" sz="quarter" idx="29" hasCustomPrompt="1"/>
          </p:nvPr>
        </p:nvSpPr>
        <p:spPr>
          <a:xfrm>
            <a:off x="56428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02</a:t>
            </a:r>
            <a:endParaRPr lang="en-UA"/>
          </a:p>
        </p:txBody>
      </p:sp>
      <p:sp>
        <p:nvSpPr>
          <p:cNvPr id="8" name="Text Placeholder 23">
            <a:extLst>
              <a:ext uri="{FF2B5EF4-FFF2-40B4-BE49-F238E27FC236}">
                <a16:creationId xmlns:a16="http://schemas.microsoft.com/office/drawing/2014/main" id="{1F2BEE6D-6926-7D49-242D-BD3A8EAE6F9B}"/>
              </a:ext>
            </a:extLst>
          </p:cNvPr>
          <p:cNvSpPr>
            <a:spLocks noGrp="1"/>
          </p:cNvSpPr>
          <p:nvPr>
            <p:ph type="body" sz="quarter" idx="23" hasCustomPrompt="1"/>
          </p:nvPr>
        </p:nvSpPr>
        <p:spPr>
          <a:xfrm>
            <a:off x="56428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2" name="Text Placeholder 8">
            <a:extLst>
              <a:ext uri="{FF2B5EF4-FFF2-40B4-BE49-F238E27FC236}">
                <a16:creationId xmlns:a16="http://schemas.microsoft.com/office/drawing/2014/main" id="{0F83BE29-3A26-FB2A-E941-C66C0E88280F}"/>
              </a:ext>
            </a:extLst>
          </p:cNvPr>
          <p:cNvSpPr>
            <a:spLocks noGrp="1"/>
          </p:cNvSpPr>
          <p:nvPr>
            <p:ph type="body" sz="quarter" idx="34" hasCustomPrompt="1"/>
          </p:nvPr>
        </p:nvSpPr>
        <p:spPr>
          <a:xfrm>
            <a:off x="56428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9" name="Timeline step marker (decorative)">
            <a:extLst>
              <a:ext uri="{FF2B5EF4-FFF2-40B4-BE49-F238E27FC236}">
                <a16:creationId xmlns:a16="http://schemas.microsoft.com/office/drawing/2014/main" id="{041C5F50-C168-E0A1-DEC7-271A8F8819E9}"/>
              </a:ext>
              <a:ext uri="{C183D7F6-B498-43B3-948B-1728B52AA6E4}">
                <adec:decorative xmlns:adec="http://schemas.microsoft.com/office/drawing/2017/decorative" val="1"/>
              </a:ext>
            </a:extLst>
          </p:cNvPr>
          <p:cNvGrpSpPr/>
          <p:nvPr userDrawn="1"/>
        </p:nvGrpSpPr>
        <p:grpSpPr>
          <a:xfrm>
            <a:off x="10386289" y="4606131"/>
            <a:ext cx="693737" cy="693737"/>
            <a:chOff x="5642839" y="4606131"/>
            <a:chExt cx="693737" cy="693737"/>
          </a:xfrm>
        </p:grpSpPr>
        <p:sp>
          <p:nvSpPr>
            <p:cNvPr id="20" name="Oval 19">
              <a:extLst>
                <a:ext uri="{FF2B5EF4-FFF2-40B4-BE49-F238E27FC236}">
                  <a16:creationId xmlns:a16="http://schemas.microsoft.com/office/drawing/2014/main" id="{AEA44C0F-58D0-1A19-4A8A-B5C36700D169}"/>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Oval 20">
              <a:extLst>
                <a:ext uri="{FF2B5EF4-FFF2-40B4-BE49-F238E27FC236}">
                  <a16:creationId xmlns:a16="http://schemas.microsoft.com/office/drawing/2014/main" id="{5E26DF93-88FA-51DC-8DD3-839B0278F454}"/>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6" name="Text Placeholder 3">
            <a:extLst>
              <a:ext uri="{FF2B5EF4-FFF2-40B4-BE49-F238E27FC236}">
                <a16:creationId xmlns:a16="http://schemas.microsoft.com/office/drawing/2014/main" id="{9B0C8D58-5A17-C24F-AAFF-D917275725EB}"/>
              </a:ext>
            </a:extLst>
          </p:cNvPr>
          <p:cNvSpPr>
            <a:spLocks noGrp="1"/>
          </p:cNvSpPr>
          <p:nvPr>
            <p:ph type="body" sz="quarter" idx="30" hasCustomPrompt="1"/>
          </p:nvPr>
        </p:nvSpPr>
        <p:spPr>
          <a:xfrm>
            <a:off x="1038628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03</a:t>
            </a:r>
            <a:endParaRPr lang="en-UA"/>
          </a:p>
        </p:txBody>
      </p:sp>
      <p:sp>
        <p:nvSpPr>
          <p:cNvPr id="9" name="Text Placeholder 23">
            <a:extLst>
              <a:ext uri="{FF2B5EF4-FFF2-40B4-BE49-F238E27FC236}">
                <a16:creationId xmlns:a16="http://schemas.microsoft.com/office/drawing/2014/main" id="{B1665E67-776A-8DDA-97D7-C85FC08CE9B6}"/>
              </a:ext>
            </a:extLst>
          </p:cNvPr>
          <p:cNvSpPr>
            <a:spLocks noGrp="1"/>
          </p:cNvSpPr>
          <p:nvPr>
            <p:ph type="body" sz="quarter" idx="25" hasCustomPrompt="1"/>
          </p:nvPr>
        </p:nvSpPr>
        <p:spPr>
          <a:xfrm>
            <a:off x="1038628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3" name="Text Placeholder 8">
            <a:extLst>
              <a:ext uri="{FF2B5EF4-FFF2-40B4-BE49-F238E27FC236}">
                <a16:creationId xmlns:a16="http://schemas.microsoft.com/office/drawing/2014/main" id="{52B1261D-CE52-E74A-F5AE-A978E6D5D737}"/>
              </a:ext>
            </a:extLst>
          </p:cNvPr>
          <p:cNvSpPr>
            <a:spLocks noGrp="1"/>
          </p:cNvSpPr>
          <p:nvPr>
            <p:ph type="body" sz="quarter" idx="35" hasCustomPrompt="1"/>
          </p:nvPr>
        </p:nvSpPr>
        <p:spPr>
          <a:xfrm>
            <a:off x="10414030"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22" name="Timeline step marker (decorative)">
            <a:extLst>
              <a:ext uri="{FF2B5EF4-FFF2-40B4-BE49-F238E27FC236}">
                <a16:creationId xmlns:a16="http://schemas.microsoft.com/office/drawing/2014/main" id="{F7EFFE14-4EE6-D162-B01F-F4704FE231A4}"/>
              </a:ext>
              <a:ext uri="{C183D7F6-B498-43B3-948B-1728B52AA6E4}">
                <adec:decorative xmlns:adec="http://schemas.microsoft.com/office/drawing/2017/decorative" val="1"/>
              </a:ext>
            </a:extLst>
          </p:cNvPr>
          <p:cNvGrpSpPr/>
          <p:nvPr userDrawn="1"/>
        </p:nvGrpSpPr>
        <p:grpSpPr>
          <a:xfrm>
            <a:off x="15129739" y="4627657"/>
            <a:ext cx="693737" cy="693737"/>
            <a:chOff x="5642839" y="4606131"/>
            <a:chExt cx="693737" cy="693737"/>
          </a:xfrm>
        </p:grpSpPr>
        <p:sp>
          <p:nvSpPr>
            <p:cNvPr id="23" name="Oval 22">
              <a:extLst>
                <a:ext uri="{FF2B5EF4-FFF2-40B4-BE49-F238E27FC236}">
                  <a16:creationId xmlns:a16="http://schemas.microsoft.com/office/drawing/2014/main" id="{86057126-D327-A6EC-D4DD-9B9B74860FD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Oval 23">
              <a:extLst>
                <a:ext uri="{FF2B5EF4-FFF2-40B4-BE49-F238E27FC236}">
                  <a16:creationId xmlns:a16="http://schemas.microsoft.com/office/drawing/2014/main" id="{22C61D27-C080-FD3C-15E6-975EA28C53BA}"/>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7" name="Text Placeholder 3">
            <a:extLst>
              <a:ext uri="{FF2B5EF4-FFF2-40B4-BE49-F238E27FC236}">
                <a16:creationId xmlns:a16="http://schemas.microsoft.com/office/drawing/2014/main" id="{44DC5B1A-DE18-84E3-58B3-273C1FA4BE5D}"/>
              </a:ext>
            </a:extLst>
          </p:cNvPr>
          <p:cNvSpPr>
            <a:spLocks noGrp="1"/>
          </p:cNvSpPr>
          <p:nvPr>
            <p:ph type="body" sz="quarter" idx="31" hasCustomPrompt="1"/>
          </p:nvPr>
        </p:nvSpPr>
        <p:spPr>
          <a:xfrm>
            <a:off x="151297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04</a:t>
            </a:r>
            <a:endParaRPr lang="en-UA"/>
          </a:p>
        </p:txBody>
      </p:sp>
      <p:sp>
        <p:nvSpPr>
          <p:cNvPr id="10" name="Text Placeholder 23">
            <a:extLst>
              <a:ext uri="{FF2B5EF4-FFF2-40B4-BE49-F238E27FC236}">
                <a16:creationId xmlns:a16="http://schemas.microsoft.com/office/drawing/2014/main" id="{DB7514E7-BB6D-3C47-FFD0-63BAC8FC318C}"/>
              </a:ext>
            </a:extLst>
          </p:cNvPr>
          <p:cNvSpPr>
            <a:spLocks noGrp="1"/>
          </p:cNvSpPr>
          <p:nvPr>
            <p:ph type="body" sz="quarter" idx="27" hasCustomPrompt="1"/>
          </p:nvPr>
        </p:nvSpPr>
        <p:spPr>
          <a:xfrm>
            <a:off x="151297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4" name="Text Placeholder 8">
            <a:extLst>
              <a:ext uri="{FF2B5EF4-FFF2-40B4-BE49-F238E27FC236}">
                <a16:creationId xmlns:a16="http://schemas.microsoft.com/office/drawing/2014/main" id="{24111FB8-A7BB-37E5-C5A8-4CD34244EA1C}"/>
              </a:ext>
            </a:extLst>
          </p:cNvPr>
          <p:cNvSpPr>
            <a:spLocks noGrp="1"/>
          </p:cNvSpPr>
          <p:nvPr>
            <p:ph type="body" sz="quarter" idx="36" hasCustomPrompt="1"/>
          </p:nvPr>
        </p:nvSpPr>
        <p:spPr>
          <a:xfrm>
            <a:off x="151297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sp>
        <p:nvSpPr>
          <p:cNvPr id="26" name="Slide Number Placeholder 1">
            <a:extLst>
              <a:ext uri="{FF2B5EF4-FFF2-40B4-BE49-F238E27FC236}">
                <a16:creationId xmlns:a16="http://schemas.microsoft.com/office/drawing/2014/main" id="{CBFDF324-7D41-9CDE-CA8D-09BA7A84C35F}"/>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440439834"/>
      </p:ext>
    </p:extLst>
  </p:cSld>
  <p:clrMapOvr>
    <a:masterClrMapping/>
  </p:clrMapOvr>
  <p:extLst>
    <p:ext uri="{DCECCB84-F9BA-43D5-87BE-67443E8EF086}">
      <p15:sldGuideLst xmlns:p15="http://schemas.microsoft.com/office/powerpoint/2012/main">
        <p15:guide id="1" orient="horz" pos="35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69C18A9-6263-0D6B-B119-79B329C046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86811" y="689847"/>
            <a:ext cx="3532066" cy="1066839"/>
          </a:xfrm>
          <a:prstGeom prst="rect">
            <a:avLst/>
          </a:prstGeom>
        </p:spPr>
      </p:pic>
      <p:sp>
        <p:nvSpPr>
          <p:cNvPr id="8" name="Holder 2">
            <a:extLst>
              <a:ext uri="{FF2B5EF4-FFF2-40B4-BE49-F238E27FC236}">
                <a16:creationId xmlns:a16="http://schemas.microsoft.com/office/drawing/2014/main" id="{8B6EABD2-5485-A8D9-C68A-D294E30BB0DE}"/>
              </a:ext>
            </a:extLst>
          </p:cNvPr>
          <p:cNvSpPr>
            <a:spLocks noGrp="1"/>
          </p:cNvSpPr>
          <p:nvPr>
            <p:ph type="ctrTitle"/>
          </p:nvPr>
        </p:nvSpPr>
        <p:spPr>
          <a:xfrm>
            <a:off x="2152542" y="3207313"/>
            <a:ext cx="15800604" cy="3141089"/>
          </a:xfrm>
          <a:prstGeom prst="rect">
            <a:avLst/>
          </a:prstGeom>
          <a:noFill/>
        </p:spPr>
        <p:txBody>
          <a:bodyPr wrap="square" lIns="0" tIns="0" rIns="0" bIns="0" anchor="b">
            <a:noAutofit/>
          </a:bodyPr>
          <a:lstStyle>
            <a:lvl1pPr algn="ctr">
              <a:defRPr sz="8800" b="1"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9" name="Holder 3">
            <a:extLst>
              <a:ext uri="{FF2B5EF4-FFF2-40B4-BE49-F238E27FC236}">
                <a16:creationId xmlns:a16="http://schemas.microsoft.com/office/drawing/2014/main" id="{5D463421-8AB6-F6CF-C83B-6E06243E0DB9}"/>
              </a:ext>
            </a:extLst>
          </p:cNvPr>
          <p:cNvSpPr>
            <a:spLocks noGrp="1"/>
          </p:cNvSpPr>
          <p:nvPr>
            <p:ph type="subTitle" idx="4"/>
          </p:nvPr>
        </p:nvSpPr>
        <p:spPr>
          <a:xfrm>
            <a:off x="2152542" y="6523494"/>
            <a:ext cx="15800604" cy="1723000"/>
          </a:xfrm>
          <a:prstGeom prst="rect">
            <a:avLst/>
          </a:prstGeom>
          <a:ln>
            <a:noFill/>
          </a:ln>
        </p:spPr>
        <p:txBody>
          <a:bodyPr wrap="square" lIns="0" tIns="0" rIns="0" bIns="0" anchor="ctr">
            <a:noAutofit/>
          </a:bodyPr>
          <a:lstStyle>
            <a:lvl1pPr algn="ctr">
              <a:defRPr sz="2800" b="0"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11" name="Text Placeholder 06">
            <a:extLst>
              <a:ext uri="{FF2B5EF4-FFF2-40B4-BE49-F238E27FC236}">
                <a16:creationId xmlns:a16="http://schemas.microsoft.com/office/drawing/2014/main" id="{5A3AFD91-9B42-DFA9-E149-72A2A5DEFC95}"/>
              </a:ext>
            </a:extLst>
          </p:cNvPr>
          <p:cNvSpPr>
            <a:spLocks noGrp="1"/>
          </p:cNvSpPr>
          <p:nvPr>
            <p:ph type="body" sz="quarter" idx="21" hasCustomPrompt="1"/>
          </p:nvPr>
        </p:nvSpPr>
        <p:spPr>
          <a:xfrm>
            <a:off x="8599804" y="9761858"/>
            <a:ext cx="2906081" cy="570508"/>
          </a:xfrm>
          <a:ln>
            <a:noFill/>
          </a:ln>
        </p:spPr>
        <p:txBody>
          <a:bodyPr lIns="0" rIns="0">
            <a:noAutofit/>
          </a:bodyPr>
          <a:lstStyle>
            <a:lvl1pPr algn="ctr">
              <a:defRPr sz="1800">
                <a:latin typeface="Atkinson Hyperlegible Next" pitchFamily="2" charset="77"/>
              </a:defRPr>
            </a:lvl1pPr>
          </a:lstStyle>
          <a:p>
            <a:pPr lvl="0"/>
            <a:r>
              <a:rPr lang="en-US"/>
              <a:t>December 27, 2025</a:t>
            </a:r>
          </a:p>
        </p:txBody>
      </p:sp>
    </p:spTree>
    <p:extLst>
      <p:ext uri="{BB962C8B-B14F-4D97-AF65-F5344CB8AC3E}">
        <p14:creationId xmlns:p14="http://schemas.microsoft.com/office/powerpoint/2010/main" val="3895953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steps slide 0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2ED1EFF6-CBBD-DD2A-C7EF-C48DD012E75C}"/>
              </a:ext>
              <a:ext uri="{C183D7F6-B498-43B3-948B-1728B52AA6E4}">
                <adec:decorative xmlns:adec="http://schemas.microsoft.com/office/drawing/2017/decorative" val="1"/>
              </a:ext>
            </a:extLst>
          </p:cNvPr>
          <p:cNvSpPr/>
          <p:nvPr userDrawn="1"/>
        </p:nvSpPr>
        <p:spPr>
          <a:xfrm>
            <a:off x="5085356" y="38101"/>
            <a:ext cx="4931315" cy="10371622"/>
          </a:xfrm>
          <a:prstGeom prst="rect">
            <a:avLst/>
          </a:prstGeom>
          <a:gradFill>
            <a:gsLst>
              <a:gs pos="1000">
                <a:schemeClr val="tx2">
                  <a:lumMod val="90000"/>
                  <a:lumOff val="10000"/>
                </a:schemeClr>
              </a:gs>
              <a:gs pos="100000">
                <a:srgbClr val="541CD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Title">
            <a:extLst>
              <a:ext uri="{FF2B5EF4-FFF2-40B4-BE49-F238E27FC236}">
                <a16:creationId xmlns:a16="http://schemas.microsoft.com/office/drawing/2014/main" id="{EF926979-8608-9253-5EFE-6383CAB3FB4C}"/>
              </a:ext>
            </a:extLst>
          </p:cNvPr>
          <p:cNvSpPr>
            <a:spLocks noGrp="1"/>
          </p:cNvSpPr>
          <p:nvPr>
            <p:ph type="body" sz="quarter" idx="10" hasCustomPrompt="1"/>
          </p:nvPr>
        </p:nvSpPr>
        <p:spPr>
          <a:xfrm>
            <a:off x="871538" y="1046162"/>
            <a:ext cx="4771301" cy="2317523"/>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Timeline</a:t>
            </a:r>
            <a:endParaRPr lang="en-UA"/>
          </a:p>
        </p:txBody>
      </p:sp>
      <p:sp>
        <p:nvSpPr>
          <p:cNvPr id="25" name="Rounded Rectangle 24">
            <a:extLst>
              <a:ext uri="{FF2B5EF4-FFF2-40B4-BE49-F238E27FC236}">
                <a16:creationId xmlns:a16="http://schemas.microsoft.com/office/drawing/2014/main" id="{3BCF36D6-0F16-D83F-5E74-DF609C20620E}"/>
              </a:ext>
              <a:ext uri="{C183D7F6-B498-43B3-948B-1728B52AA6E4}">
                <adec:decorative xmlns:adec="http://schemas.microsoft.com/office/drawing/2017/decorative" val="1"/>
              </a:ext>
            </a:extLst>
          </p:cNvPr>
          <p:cNvSpPr/>
          <p:nvPr userDrawn="1"/>
        </p:nvSpPr>
        <p:spPr>
          <a:xfrm>
            <a:off x="5642839" y="3739355"/>
            <a:ext cx="1714220" cy="334680"/>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a:latin typeface="Atkinson Hyperlegible Next" pitchFamily="2" charset="77"/>
              </a:rPr>
              <a:t>You are here.</a:t>
            </a:r>
            <a:endParaRPr lang="en-UA" sz="1600" b="1">
              <a:latin typeface="Atkinson Hyperlegible Next" pitchFamily="2" charset="77"/>
            </a:endParaRPr>
          </a:p>
        </p:txBody>
      </p:sp>
      <p:grpSp>
        <p:nvGrpSpPr>
          <p:cNvPr id="3" name="Timeline step marker (decorative)">
            <a:extLst>
              <a:ext uri="{FF2B5EF4-FFF2-40B4-BE49-F238E27FC236}">
                <a16:creationId xmlns:a16="http://schemas.microsoft.com/office/drawing/2014/main" id="{9DA6FB59-57FD-0F0D-0645-2A0378AFD843}"/>
              </a:ext>
              <a:ext uri="{C183D7F6-B498-43B3-948B-1728B52AA6E4}">
                <adec:decorative xmlns:adec="http://schemas.microsoft.com/office/drawing/2017/decorative" val="1"/>
              </a:ext>
            </a:extLst>
          </p:cNvPr>
          <p:cNvGrpSpPr/>
          <p:nvPr userDrawn="1"/>
        </p:nvGrpSpPr>
        <p:grpSpPr>
          <a:xfrm>
            <a:off x="881702" y="4595164"/>
            <a:ext cx="693737" cy="693737"/>
            <a:chOff x="5642839" y="4606131"/>
            <a:chExt cx="693737" cy="693737"/>
          </a:xfrm>
        </p:grpSpPr>
        <p:sp>
          <p:nvSpPr>
            <p:cNvPr id="4" name="Oval ">
              <a:extLst>
                <a:ext uri="{FF2B5EF4-FFF2-40B4-BE49-F238E27FC236}">
                  <a16:creationId xmlns:a16="http://schemas.microsoft.com/office/drawing/2014/main" id="{3D3B0F46-2732-8D95-D07C-B308C1A8863B}"/>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Oval">
              <a:extLst>
                <a:ext uri="{FF2B5EF4-FFF2-40B4-BE49-F238E27FC236}">
                  <a16:creationId xmlns:a16="http://schemas.microsoft.com/office/drawing/2014/main" id="{319F6A5E-A0FE-43A3-06C8-A0ED82F0E6B2}"/>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cxnSp>
        <p:nvCxnSpPr>
          <p:cNvPr id="15" name="Decorative line">
            <a:extLst>
              <a:ext uri="{FF2B5EF4-FFF2-40B4-BE49-F238E27FC236}">
                <a16:creationId xmlns:a16="http://schemas.microsoft.com/office/drawing/2014/main" id="{28274BCC-0396-FF06-589E-76CA6BF8A191}"/>
              </a:ext>
              <a:ext uri="{C183D7F6-B498-43B3-948B-1728B52AA6E4}">
                <adec:decorative xmlns:adec="http://schemas.microsoft.com/office/drawing/2017/decorative" val="1"/>
              </a:ext>
            </a:extLst>
          </p:cNvPr>
          <p:cNvCxnSpPr>
            <a:cxnSpLocks/>
            <a:endCxn id="4" idx="6"/>
          </p:cNvCxnSpPr>
          <p:nvPr userDrawn="1"/>
        </p:nvCxnSpPr>
        <p:spPr>
          <a:xfrm flipH="1" flipV="1">
            <a:off x="1575439" y="4942033"/>
            <a:ext cx="18530249" cy="54020"/>
          </a:xfrm>
          <a:prstGeom prst="line">
            <a:avLst/>
          </a:prstGeom>
          <a:ln w="22225"/>
          <a:effectLst/>
        </p:spPr>
        <p:style>
          <a:lnRef idx="2">
            <a:schemeClr val="accent1"/>
          </a:lnRef>
          <a:fillRef idx="0">
            <a:schemeClr val="accent1"/>
          </a:fillRef>
          <a:effectRef idx="1">
            <a:schemeClr val="accent1"/>
          </a:effectRef>
          <a:fontRef idx="minor">
            <a:schemeClr val="tx1"/>
          </a:fontRef>
        </p:style>
      </p:cxnSp>
      <p:sp>
        <p:nvSpPr>
          <p:cNvPr id="34" name="Text Placeholder 3">
            <a:extLst>
              <a:ext uri="{FF2B5EF4-FFF2-40B4-BE49-F238E27FC236}">
                <a16:creationId xmlns:a16="http://schemas.microsoft.com/office/drawing/2014/main" id="{69D48456-89F0-4198-B710-8D8348B1DAB0}"/>
              </a:ext>
            </a:extLst>
          </p:cNvPr>
          <p:cNvSpPr>
            <a:spLocks noGrp="1"/>
          </p:cNvSpPr>
          <p:nvPr>
            <p:ph type="body" sz="quarter" idx="28" hasCustomPrompt="1"/>
          </p:nvPr>
        </p:nvSpPr>
        <p:spPr>
          <a:xfrm>
            <a:off x="871538" y="5657850"/>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01</a:t>
            </a:r>
            <a:endParaRPr lang="en-UA"/>
          </a:p>
        </p:txBody>
      </p:sp>
      <p:sp>
        <p:nvSpPr>
          <p:cNvPr id="7" name="Text Placeholder 23">
            <a:extLst>
              <a:ext uri="{FF2B5EF4-FFF2-40B4-BE49-F238E27FC236}">
                <a16:creationId xmlns:a16="http://schemas.microsoft.com/office/drawing/2014/main" id="{41BFD564-A177-B38D-7A66-E4178F6274A4}"/>
              </a:ext>
            </a:extLst>
          </p:cNvPr>
          <p:cNvSpPr>
            <a:spLocks noGrp="1"/>
          </p:cNvSpPr>
          <p:nvPr>
            <p:ph type="body" sz="quarter" idx="21" hasCustomPrompt="1"/>
          </p:nvPr>
        </p:nvSpPr>
        <p:spPr>
          <a:xfrm>
            <a:off x="871538"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1" name="Text Placeholder 8">
            <a:extLst>
              <a:ext uri="{FF2B5EF4-FFF2-40B4-BE49-F238E27FC236}">
                <a16:creationId xmlns:a16="http://schemas.microsoft.com/office/drawing/2014/main" id="{C46F8EAE-19C6-63A6-32BA-91D7C6CF0657}"/>
              </a:ext>
            </a:extLst>
          </p:cNvPr>
          <p:cNvSpPr>
            <a:spLocks noGrp="1"/>
          </p:cNvSpPr>
          <p:nvPr>
            <p:ph type="body" sz="quarter" idx="33" hasCustomPrompt="1"/>
          </p:nvPr>
        </p:nvSpPr>
        <p:spPr>
          <a:xfrm>
            <a:off x="871648"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6" name="Timeline step marker (decorative)">
            <a:extLst>
              <a:ext uri="{FF2B5EF4-FFF2-40B4-BE49-F238E27FC236}">
                <a16:creationId xmlns:a16="http://schemas.microsoft.com/office/drawing/2014/main" id="{04D70039-CA68-2B6E-5517-CCEF1572EF54}"/>
              </a:ext>
              <a:ext uri="{C183D7F6-B498-43B3-948B-1728B52AA6E4}">
                <adec:decorative xmlns:adec="http://schemas.microsoft.com/office/drawing/2017/decorative" val="1"/>
              </a:ext>
            </a:extLst>
          </p:cNvPr>
          <p:cNvGrpSpPr/>
          <p:nvPr userDrawn="1"/>
        </p:nvGrpSpPr>
        <p:grpSpPr>
          <a:xfrm>
            <a:off x="5642839" y="4560783"/>
            <a:ext cx="693737" cy="693737"/>
            <a:chOff x="5642839" y="4606131"/>
            <a:chExt cx="693737" cy="693737"/>
          </a:xfrm>
        </p:grpSpPr>
        <p:sp>
          <p:nvSpPr>
            <p:cNvPr id="17" name="Oval 16">
              <a:extLst>
                <a:ext uri="{FF2B5EF4-FFF2-40B4-BE49-F238E27FC236}">
                  <a16:creationId xmlns:a16="http://schemas.microsoft.com/office/drawing/2014/main" id="{2AED73F6-CE86-82EE-7901-983287327D8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Oval">
              <a:extLst>
                <a:ext uri="{FF2B5EF4-FFF2-40B4-BE49-F238E27FC236}">
                  <a16:creationId xmlns:a16="http://schemas.microsoft.com/office/drawing/2014/main" id="{4D34E36D-4AB9-4BAE-3291-DB94A2709D5D}"/>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5" name="Text Placeholder 3">
            <a:extLst>
              <a:ext uri="{FF2B5EF4-FFF2-40B4-BE49-F238E27FC236}">
                <a16:creationId xmlns:a16="http://schemas.microsoft.com/office/drawing/2014/main" id="{9BBA70C9-771E-61B7-474C-FBFE2D7F31AC}"/>
              </a:ext>
            </a:extLst>
          </p:cNvPr>
          <p:cNvSpPr>
            <a:spLocks noGrp="1"/>
          </p:cNvSpPr>
          <p:nvPr>
            <p:ph type="body" sz="quarter" idx="29" hasCustomPrompt="1"/>
          </p:nvPr>
        </p:nvSpPr>
        <p:spPr>
          <a:xfrm>
            <a:off x="56428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02</a:t>
            </a:r>
            <a:endParaRPr lang="en-UA"/>
          </a:p>
        </p:txBody>
      </p:sp>
      <p:sp>
        <p:nvSpPr>
          <p:cNvPr id="8" name="Text Placeholder 23">
            <a:extLst>
              <a:ext uri="{FF2B5EF4-FFF2-40B4-BE49-F238E27FC236}">
                <a16:creationId xmlns:a16="http://schemas.microsoft.com/office/drawing/2014/main" id="{1F2BEE6D-6926-7D49-242D-BD3A8EAE6F9B}"/>
              </a:ext>
            </a:extLst>
          </p:cNvPr>
          <p:cNvSpPr>
            <a:spLocks noGrp="1"/>
          </p:cNvSpPr>
          <p:nvPr>
            <p:ph type="body" sz="quarter" idx="23" hasCustomPrompt="1"/>
          </p:nvPr>
        </p:nvSpPr>
        <p:spPr>
          <a:xfrm>
            <a:off x="56428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2" name="Text Placeholder 8">
            <a:extLst>
              <a:ext uri="{FF2B5EF4-FFF2-40B4-BE49-F238E27FC236}">
                <a16:creationId xmlns:a16="http://schemas.microsoft.com/office/drawing/2014/main" id="{0F83BE29-3A26-FB2A-E941-C66C0E88280F}"/>
              </a:ext>
            </a:extLst>
          </p:cNvPr>
          <p:cNvSpPr>
            <a:spLocks noGrp="1"/>
          </p:cNvSpPr>
          <p:nvPr>
            <p:ph type="body" sz="quarter" idx="34" hasCustomPrompt="1"/>
          </p:nvPr>
        </p:nvSpPr>
        <p:spPr>
          <a:xfrm>
            <a:off x="56428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9" name="Timeline step marker (decorative)">
            <a:extLst>
              <a:ext uri="{FF2B5EF4-FFF2-40B4-BE49-F238E27FC236}">
                <a16:creationId xmlns:a16="http://schemas.microsoft.com/office/drawing/2014/main" id="{041C5F50-C168-E0A1-DEC7-271A8F8819E9}"/>
              </a:ext>
              <a:ext uri="{C183D7F6-B498-43B3-948B-1728B52AA6E4}">
                <adec:decorative xmlns:adec="http://schemas.microsoft.com/office/drawing/2017/decorative" val="1"/>
              </a:ext>
            </a:extLst>
          </p:cNvPr>
          <p:cNvGrpSpPr/>
          <p:nvPr userDrawn="1"/>
        </p:nvGrpSpPr>
        <p:grpSpPr>
          <a:xfrm>
            <a:off x="10386289" y="4606131"/>
            <a:ext cx="693737" cy="693737"/>
            <a:chOff x="5642839" y="4606131"/>
            <a:chExt cx="693737" cy="693737"/>
          </a:xfrm>
        </p:grpSpPr>
        <p:sp>
          <p:nvSpPr>
            <p:cNvPr id="20" name="Oval 19">
              <a:extLst>
                <a:ext uri="{FF2B5EF4-FFF2-40B4-BE49-F238E27FC236}">
                  <a16:creationId xmlns:a16="http://schemas.microsoft.com/office/drawing/2014/main" id="{AEA44C0F-58D0-1A19-4A8A-B5C36700D169}"/>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Oval 20">
              <a:extLst>
                <a:ext uri="{FF2B5EF4-FFF2-40B4-BE49-F238E27FC236}">
                  <a16:creationId xmlns:a16="http://schemas.microsoft.com/office/drawing/2014/main" id="{5E26DF93-88FA-51DC-8DD3-839B0278F454}"/>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6" name="Text Placeholder 3">
            <a:extLst>
              <a:ext uri="{FF2B5EF4-FFF2-40B4-BE49-F238E27FC236}">
                <a16:creationId xmlns:a16="http://schemas.microsoft.com/office/drawing/2014/main" id="{9B0C8D58-5A17-C24F-AAFF-D917275725EB}"/>
              </a:ext>
            </a:extLst>
          </p:cNvPr>
          <p:cNvSpPr>
            <a:spLocks noGrp="1"/>
          </p:cNvSpPr>
          <p:nvPr>
            <p:ph type="body" sz="quarter" idx="30" hasCustomPrompt="1"/>
          </p:nvPr>
        </p:nvSpPr>
        <p:spPr>
          <a:xfrm>
            <a:off x="1038628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03</a:t>
            </a:r>
            <a:endParaRPr lang="en-UA"/>
          </a:p>
        </p:txBody>
      </p:sp>
      <p:sp>
        <p:nvSpPr>
          <p:cNvPr id="9" name="Text Placeholder 23">
            <a:extLst>
              <a:ext uri="{FF2B5EF4-FFF2-40B4-BE49-F238E27FC236}">
                <a16:creationId xmlns:a16="http://schemas.microsoft.com/office/drawing/2014/main" id="{B1665E67-776A-8DDA-97D7-C85FC08CE9B6}"/>
              </a:ext>
            </a:extLst>
          </p:cNvPr>
          <p:cNvSpPr>
            <a:spLocks noGrp="1"/>
          </p:cNvSpPr>
          <p:nvPr>
            <p:ph type="body" sz="quarter" idx="25" hasCustomPrompt="1"/>
          </p:nvPr>
        </p:nvSpPr>
        <p:spPr>
          <a:xfrm>
            <a:off x="1038628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3" name="Text Placeholder 8">
            <a:extLst>
              <a:ext uri="{FF2B5EF4-FFF2-40B4-BE49-F238E27FC236}">
                <a16:creationId xmlns:a16="http://schemas.microsoft.com/office/drawing/2014/main" id="{52B1261D-CE52-E74A-F5AE-A978E6D5D737}"/>
              </a:ext>
            </a:extLst>
          </p:cNvPr>
          <p:cNvSpPr>
            <a:spLocks noGrp="1"/>
          </p:cNvSpPr>
          <p:nvPr>
            <p:ph type="body" sz="quarter" idx="35" hasCustomPrompt="1"/>
          </p:nvPr>
        </p:nvSpPr>
        <p:spPr>
          <a:xfrm>
            <a:off x="10414030"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22" name="Timeline step marker (decorative)">
            <a:extLst>
              <a:ext uri="{FF2B5EF4-FFF2-40B4-BE49-F238E27FC236}">
                <a16:creationId xmlns:a16="http://schemas.microsoft.com/office/drawing/2014/main" id="{F7EFFE14-4EE6-D162-B01F-F4704FE231A4}"/>
              </a:ext>
              <a:ext uri="{C183D7F6-B498-43B3-948B-1728B52AA6E4}">
                <adec:decorative xmlns:adec="http://schemas.microsoft.com/office/drawing/2017/decorative" val="1"/>
              </a:ext>
            </a:extLst>
          </p:cNvPr>
          <p:cNvGrpSpPr/>
          <p:nvPr userDrawn="1"/>
        </p:nvGrpSpPr>
        <p:grpSpPr>
          <a:xfrm>
            <a:off x="15129739" y="4627657"/>
            <a:ext cx="693737" cy="693737"/>
            <a:chOff x="5642839" y="4606131"/>
            <a:chExt cx="693737" cy="693737"/>
          </a:xfrm>
        </p:grpSpPr>
        <p:sp>
          <p:nvSpPr>
            <p:cNvPr id="23" name="Oval 22">
              <a:extLst>
                <a:ext uri="{FF2B5EF4-FFF2-40B4-BE49-F238E27FC236}">
                  <a16:creationId xmlns:a16="http://schemas.microsoft.com/office/drawing/2014/main" id="{86057126-D327-A6EC-D4DD-9B9B74860FD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Oval 23">
              <a:extLst>
                <a:ext uri="{FF2B5EF4-FFF2-40B4-BE49-F238E27FC236}">
                  <a16:creationId xmlns:a16="http://schemas.microsoft.com/office/drawing/2014/main" id="{22C61D27-C080-FD3C-15E6-975EA28C53BA}"/>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7" name="Text Placeholder 3">
            <a:extLst>
              <a:ext uri="{FF2B5EF4-FFF2-40B4-BE49-F238E27FC236}">
                <a16:creationId xmlns:a16="http://schemas.microsoft.com/office/drawing/2014/main" id="{44DC5B1A-DE18-84E3-58B3-273C1FA4BE5D}"/>
              </a:ext>
            </a:extLst>
          </p:cNvPr>
          <p:cNvSpPr>
            <a:spLocks noGrp="1"/>
          </p:cNvSpPr>
          <p:nvPr>
            <p:ph type="body" sz="quarter" idx="31" hasCustomPrompt="1"/>
          </p:nvPr>
        </p:nvSpPr>
        <p:spPr>
          <a:xfrm>
            <a:off x="151297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04</a:t>
            </a:r>
            <a:endParaRPr lang="en-UA"/>
          </a:p>
        </p:txBody>
      </p:sp>
      <p:sp>
        <p:nvSpPr>
          <p:cNvPr id="10" name="Text Placeholder 23">
            <a:extLst>
              <a:ext uri="{FF2B5EF4-FFF2-40B4-BE49-F238E27FC236}">
                <a16:creationId xmlns:a16="http://schemas.microsoft.com/office/drawing/2014/main" id="{DB7514E7-BB6D-3C47-FFD0-63BAC8FC318C}"/>
              </a:ext>
            </a:extLst>
          </p:cNvPr>
          <p:cNvSpPr>
            <a:spLocks noGrp="1"/>
          </p:cNvSpPr>
          <p:nvPr>
            <p:ph type="body" sz="quarter" idx="27" hasCustomPrompt="1"/>
          </p:nvPr>
        </p:nvSpPr>
        <p:spPr>
          <a:xfrm>
            <a:off x="151297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4" name="Text Placeholder 8">
            <a:extLst>
              <a:ext uri="{FF2B5EF4-FFF2-40B4-BE49-F238E27FC236}">
                <a16:creationId xmlns:a16="http://schemas.microsoft.com/office/drawing/2014/main" id="{24111FB8-A7BB-37E5-C5A8-4CD34244EA1C}"/>
              </a:ext>
            </a:extLst>
          </p:cNvPr>
          <p:cNvSpPr>
            <a:spLocks noGrp="1"/>
          </p:cNvSpPr>
          <p:nvPr>
            <p:ph type="body" sz="quarter" idx="36" hasCustomPrompt="1"/>
          </p:nvPr>
        </p:nvSpPr>
        <p:spPr>
          <a:xfrm>
            <a:off x="151297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sp>
        <p:nvSpPr>
          <p:cNvPr id="26" name="Slide Number Placeholder 1">
            <a:extLst>
              <a:ext uri="{FF2B5EF4-FFF2-40B4-BE49-F238E27FC236}">
                <a16:creationId xmlns:a16="http://schemas.microsoft.com/office/drawing/2014/main" id="{81B85DB9-5EEC-1D32-3718-F4842CB6CE59}"/>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43074319"/>
      </p:ext>
    </p:extLst>
  </p:cSld>
  <p:clrMapOvr>
    <a:masterClrMapping/>
  </p:clrMapOvr>
  <p:extLst>
    <p:ext uri="{DCECCB84-F9BA-43D5-87BE-67443E8EF086}">
      <p15:sldGuideLst xmlns:p15="http://schemas.microsoft.com/office/powerpoint/2012/main">
        <p15:guide id="1" orient="horz" pos="356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steps slide 0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2ED1EFF6-CBBD-DD2A-C7EF-C48DD012E75C}"/>
              </a:ext>
              <a:ext uri="{C183D7F6-B498-43B3-948B-1728B52AA6E4}">
                <adec:decorative xmlns:adec="http://schemas.microsoft.com/office/drawing/2017/decorative" val="1"/>
              </a:ext>
            </a:extLst>
          </p:cNvPr>
          <p:cNvSpPr/>
          <p:nvPr userDrawn="1"/>
        </p:nvSpPr>
        <p:spPr>
          <a:xfrm>
            <a:off x="9828861" y="38101"/>
            <a:ext cx="4931315" cy="10371622"/>
          </a:xfrm>
          <a:prstGeom prst="rect">
            <a:avLst/>
          </a:prstGeom>
          <a:gradFill>
            <a:gsLst>
              <a:gs pos="1000">
                <a:schemeClr val="tx2">
                  <a:lumMod val="90000"/>
                  <a:lumOff val="10000"/>
                </a:schemeClr>
              </a:gs>
              <a:gs pos="100000">
                <a:srgbClr val="541CD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Title">
            <a:extLst>
              <a:ext uri="{FF2B5EF4-FFF2-40B4-BE49-F238E27FC236}">
                <a16:creationId xmlns:a16="http://schemas.microsoft.com/office/drawing/2014/main" id="{EF926979-8608-9253-5EFE-6383CAB3FB4C}"/>
              </a:ext>
            </a:extLst>
          </p:cNvPr>
          <p:cNvSpPr>
            <a:spLocks noGrp="1"/>
          </p:cNvSpPr>
          <p:nvPr>
            <p:ph type="body" sz="quarter" idx="10" hasCustomPrompt="1"/>
          </p:nvPr>
        </p:nvSpPr>
        <p:spPr>
          <a:xfrm>
            <a:off x="871538" y="1046162"/>
            <a:ext cx="4771301" cy="2317523"/>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Timeline</a:t>
            </a:r>
            <a:endParaRPr lang="en-UA"/>
          </a:p>
        </p:txBody>
      </p:sp>
      <p:sp>
        <p:nvSpPr>
          <p:cNvPr id="25" name="Rounded Rectangle 24">
            <a:extLst>
              <a:ext uri="{FF2B5EF4-FFF2-40B4-BE49-F238E27FC236}">
                <a16:creationId xmlns:a16="http://schemas.microsoft.com/office/drawing/2014/main" id="{3BCF36D6-0F16-D83F-5E74-DF609C20620E}"/>
              </a:ext>
              <a:ext uri="{C183D7F6-B498-43B3-948B-1728B52AA6E4}">
                <adec:decorative xmlns:adec="http://schemas.microsoft.com/office/drawing/2017/decorative" val="1"/>
              </a:ext>
            </a:extLst>
          </p:cNvPr>
          <p:cNvSpPr/>
          <p:nvPr userDrawn="1"/>
        </p:nvSpPr>
        <p:spPr>
          <a:xfrm>
            <a:off x="10386289" y="3739355"/>
            <a:ext cx="1714220" cy="334680"/>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a:latin typeface="Atkinson Hyperlegible Next" pitchFamily="2" charset="77"/>
              </a:rPr>
              <a:t>You are here.</a:t>
            </a:r>
            <a:endParaRPr lang="en-UA" sz="1600" b="1">
              <a:latin typeface="Atkinson Hyperlegible Next" pitchFamily="2" charset="77"/>
            </a:endParaRPr>
          </a:p>
        </p:txBody>
      </p:sp>
      <p:grpSp>
        <p:nvGrpSpPr>
          <p:cNvPr id="3" name="Timeline step marker (decorative)">
            <a:extLst>
              <a:ext uri="{FF2B5EF4-FFF2-40B4-BE49-F238E27FC236}">
                <a16:creationId xmlns:a16="http://schemas.microsoft.com/office/drawing/2014/main" id="{9DA6FB59-57FD-0F0D-0645-2A0378AFD843}"/>
              </a:ext>
              <a:ext uri="{C183D7F6-B498-43B3-948B-1728B52AA6E4}">
                <adec:decorative xmlns:adec="http://schemas.microsoft.com/office/drawing/2017/decorative" val="1"/>
              </a:ext>
            </a:extLst>
          </p:cNvPr>
          <p:cNvGrpSpPr/>
          <p:nvPr userDrawn="1"/>
        </p:nvGrpSpPr>
        <p:grpSpPr>
          <a:xfrm>
            <a:off x="881702" y="4595164"/>
            <a:ext cx="693737" cy="693737"/>
            <a:chOff x="5642839" y="4606131"/>
            <a:chExt cx="693737" cy="693737"/>
          </a:xfrm>
        </p:grpSpPr>
        <p:sp>
          <p:nvSpPr>
            <p:cNvPr id="4" name="Oval ">
              <a:extLst>
                <a:ext uri="{FF2B5EF4-FFF2-40B4-BE49-F238E27FC236}">
                  <a16:creationId xmlns:a16="http://schemas.microsoft.com/office/drawing/2014/main" id="{3D3B0F46-2732-8D95-D07C-B308C1A8863B}"/>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Oval">
              <a:extLst>
                <a:ext uri="{FF2B5EF4-FFF2-40B4-BE49-F238E27FC236}">
                  <a16:creationId xmlns:a16="http://schemas.microsoft.com/office/drawing/2014/main" id="{319F6A5E-A0FE-43A3-06C8-A0ED82F0E6B2}"/>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cxnSp>
        <p:nvCxnSpPr>
          <p:cNvPr id="15" name="Decorative line">
            <a:extLst>
              <a:ext uri="{FF2B5EF4-FFF2-40B4-BE49-F238E27FC236}">
                <a16:creationId xmlns:a16="http://schemas.microsoft.com/office/drawing/2014/main" id="{28274BCC-0396-FF06-589E-76CA6BF8A191}"/>
              </a:ext>
              <a:ext uri="{C183D7F6-B498-43B3-948B-1728B52AA6E4}">
                <adec:decorative xmlns:adec="http://schemas.microsoft.com/office/drawing/2017/decorative" val="1"/>
              </a:ext>
            </a:extLst>
          </p:cNvPr>
          <p:cNvCxnSpPr>
            <a:cxnSpLocks/>
            <a:endCxn id="4" idx="6"/>
          </p:cNvCxnSpPr>
          <p:nvPr userDrawn="1"/>
        </p:nvCxnSpPr>
        <p:spPr>
          <a:xfrm flipH="1" flipV="1">
            <a:off x="1575439" y="4942033"/>
            <a:ext cx="18530249" cy="54020"/>
          </a:xfrm>
          <a:prstGeom prst="line">
            <a:avLst/>
          </a:prstGeom>
          <a:ln w="22225"/>
          <a:effectLst/>
        </p:spPr>
        <p:style>
          <a:lnRef idx="2">
            <a:schemeClr val="accent1"/>
          </a:lnRef>
          <a:fillRef idx="0">
            <a:schemeClr val="accent1"/>
          </a:fillRef>
          <a:effectRef idx="1">
            <a:schemeClr val="accent1"/>
          </a:effectRef>
          <a:fontRef idx="minor">
            <a:schemeClr val="tx1"/>
          </a:fontRef>
        </p:style>
      </p:cxnSp>
      <p:sp>
        <p:nvSpPr>
          <p:cNvPr id="34" name="Text Placeholder 3">
            <a:extLst>
              <a:ext uri="{FF2B5EF4-FFF2-40B4-BE49-F238E27FC236}">
                <a16:creationId xmlns:a16="http://schemas.microsoft.com/office/drawing/2014/main" id="{69D48456-89F0-4198-B710-8D8348B1DAB0}"/>
              </a:ext>
            </a:extLst>
          </p:cNvPr>
          <p:cNvSpPr>
            <a:spLocks noGrp="1"/>
          </p:cNvSpPr>
          <p:nvPr>
            <p:ph type="body" sz="quarter" idx="28" hasCustomPrompt="1"/>
          </p:nvPr>
        </p:nvSpPr>
        <p:spPr>
          <a:xfrm>
            <a:off x="871538" y="5657850"/>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01</a:t>
            </a:r>
            <a:endParaRPr lang="en-UA"/>
          </a:p>
        </p:txBody>
      </p:sp>
      <p:sp>
        <p:nvSpPr>
          <p:cNvPr id="7" name="Text Placeholder 23">
            <a:extLst>
              <a:ext uri="{FF2B5EF4-FFF2-40B4-BE49-F238E27FC236}">
                <a16:creationId xmlns:a16="http://schemas.microsoft.com/office/drawing/2014/main" id="{41BFD564-A177-B38D-7A66-E4178F6274A4}"/>
              </a:ext>
            </a:extLst>
          </p:cNvPr>
          <p:cNvSpPr>
            <a:spLocks noGrp="1"/>
          </p:cNvSpPr>
          <p:nvPr>
            <p:ph type="body" sz="quarter" idx="21" hasCustomPrompt="1"/>
          </p:nvPr>
        </p:nvSpPr>
        <p:spPr>
          <a:xfrm>
            <a:off x="871538"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1" name="Text Placeholder 8">
            <a:extLst>
              <a:ext uri="{FF2B5EF4-FFF2-40B4-BE49-F238E27FC236}">
                <a16:creationId xmlns:a16="http://schemas.microsoft.com/office/drawing/2014/main" id="{C46F8EAE-19C6-63A6-32BA-91D7C6CF0657}"/>
              </a:ext>
            </a:extLst>
          </p:cNvPr>
          <p:cNvSpPr>
            <a:spLocks noGrp="1"/>
          </p:cNvSpPr>
          <p:nvPr>
            <p:ph type="body" sz="quarter" idx="33" hasCustomPrompt="1"/>
          </p:nvPr>
        </p:nvSpPr>
        <p:spPr>
          <a:xfrm>
            <a:off x="871648"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6" name="Timeline step marker (decorative)">
            <a:extLst>
              <a:ext uri="{FF2B5EF4-FFF2-40B4-BE49-F238E27FC236}">
                <a16:creationId xmlns:a16="http://schemas.microsoft.com/office/drawing/2014/main" id="{04D70039-CA68-2B6E-5517-CCEF1572EF54}"/>
              </a:ext>
              <a:ext uri="{C183D7F6-B498-43B3-948B-1728B52AA6E4}">
                <adec:decorative xmlns:adec="http://schemas.microsoft.com/office/drawing/2017/decorative" val="1"/>
              </a:ext>
            </a:extLst>
          </p:cNvPr>
          <p:cNvGrpSpPr/>
          <p:nvPr userDrawn="1"/>
        </p:nvGrpSpPr>
        <p:grpSpPr>
          <a:xfrm>
            <a:off x="5642839" y="4560783"/>
            <a:ext cx="693737" cy="693737"/>
            <a:chOff x="5642839" y="4606131"/>
            <a:chExt cx="693737" cy="693737"/>
          </a:xfrm>
        </p:grpSpPr>
        <p:sp>
          <p:nvSpPr>
            <p:cNvPr id="17" name="Oval 16">
              <a:extLst>
                <a:ext uri="{FF2B5EF4-FFF2-40B4-BE49-F238E27FC236}">
                  <a16:creationId xmlns:a16="http://schemas.microsoft.com/office/drawing/2014/main" id="{2AED73F6-CE86-82EE-7901-983287327D8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Oval">
              <a:extLst>
                <a:ext uri="{FF2B5EF4-FFF2-40B4-BE49-F238E27FC236}">
                  <a16:creationId xmlns:a16="http://schemas.microsoft.com/office/drawing/2014/main" id="{4D34E36D-4AB9-4BAE-3291-DB94A2709D5D}"/>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5" name="Text Placeholder 3">
            <a:extLst>
              <a:ext uri="{FF2B5EF4-FFF2-40B4-BE49-F238E27FC236}">
                <a16:creationId xmlns:a16="http://schemas.microsoft.com/office/drawing/2014/main" id="{9BBA70C9-771E-61B7-474C-FBFE2D7F31AC}"/>
              </a:ext>
            </a:extLst>
          </p:cNvPr>
          <p:cNvSpPr>
            <a:spLocks noGrp="1"/>
          </p:cNvSpPr>
          <p:nvPr>
            <p:ph type="body" sz="quarter" idx="29" hasCustomPrompt="1"/>
          </p:nvPr>
        </p:nvSpPr>
        <p:spPr>
          <a:xfrm>
            <a:off x="56428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02</a:t>
            </a:r>
            <a:endParaRPr lang="en-UA"/>
          </a:p>
        </p:txBody>
      </p:sp>
      <p:sp>
        <p:nvSpPr>
          <p:cNvPr id="8" name="Text Placeholder 23">
            <a:extLst>
              <a:ext uri="{FF2B5EF4-FFF2-40B4-BE49-F238E27FC236}">
                <a16:creationId xmlns:a16="http://schemas.microsoft.com/office/drawing/2014/main" id="{1F2BEE6D-6926-7D49-242D-BD3A8EAE6F9B}"/>
              </a:ext>
            </a:extLst>
          </p:cNvPr>
          <p:cNvSpPr>
            <a:spLocks noGrp="1"/>
          </p:cNvSpPr>
          <p:nvPr>
            <p:ph type="body" sz="quarter" idx="23" hasCustomPrompt="1"/>
          </p:nvPr>
        </p:nvSpPr>
        <p:spPr>
          <a:xfrm>
            <a:off x="56428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2" name="Text Placeholder 8">
            <a:extLst>
              <a:ext uri="{FF2B5EF4-FFF2-40B4-BE49-F238E27FC236}">
                <a16:creationId xmlns:a16="http://schemas.microsoft.com/office/drawing/2014/main" id="{0F83BE29-3A26-FB2A-E941-C66C0E88280F}"/>
              </a:ext>
            </a:extLst>
          </p:cNvPr>
          <p:cNvSpPr>
            <a:spLocks noGrp="1"/>
          </p:cNvSpPr>
          <p:nvPr>
            <p:ph type="body" sz="quarter" idx="34" hasCustomPrompt="1"/>
          </p:nvPr>
        </p:nvSpPr>
        <p:spPr>
          <a:xfrm>
            <a:off x="56428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9" name="Timeline step marker (decorative)">
            <a:extLst>
              <a:ext uri="{FF2B5EF4-FFF2-40B4-BE49-F238E27FC236}">
                <a16:creationId xmlns:a16="http://schemas.microsoft.com/office/drawing/2014/main" id="{041C5F50-C168-E0A1-DEC7-271A8F8819E9}"/>
              </a:ext>
              <a:ext uri="{C183D7F6-B498-43B3-948B-1728B52AA6E4}">
                <adec:decorative xmlns:adec="http://schemas.microsoft.com/office/drawing/2017/decorative" val="1"/>
              </a:ext>
            </a:extLst>
          </p:cNvPr>
          <p:cNvGrpSpPr/>
          <p:nvPr userDrawn="1"/>
        </p:nvGrpSpPr>
        <p:grpSpPr>
          <a:xfrm>
            <a:off x="10386289" y="4606131"/>
            <a:ext cx="693737" cy="693737"/>
            <a:chOff x="5642839" y="4606131"/>
            <a:chExt cx="693737" cy="693737"/>
          </a:xfrm>
        </p:grpSpPr>
        <p:sp>
          <p:nvSpPr>
            <p:cNvPr id="20" name="Oval 19">
              <a:extLst>
                <a:ext uri="{FF2B5EF4-FFF2-40B4-BE49-F238E27FC236}">
                  <a16:creationId xmlns:a16="http://schemas.microsoft.com/office/drawing/2014/main" id="{AEA44C0F-58D0-1A19-4A8A-B5C36700D169}"/>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Oval 20">
              <a:extLst>
                <a:ext uri="{FF2B5EF4-FFF2-40B4-BE49-F238E27FC236}">
                  <a16:creationId xmlns:a16="http://schemas.microsoft.com/office/drawing/2014/main" id="{5E26DF93-88FA-51DC-8DD3-839B0278F454}"/>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6" name="Text Placeholder 3">
            <a:extLst>
              <a:ext uri="{FF2B5EF4-FFF2-40B4-BE49-F238E27FC236}">
                <a16:creationId xmlns:a16="http://schemas.microsoft.com/office/drawing/2014/main" id="{9B0C8D58-5A17-C24F-AAFF-D917275725EB}"/>
              </a:ext>
            </a:extLst>
          </p:cNvPr>
          <p:cNvSpPr>
            <a:spLocks noGrp="1"/>
          </p:cNvSpPr>
          <p:nvPr>
            <p:ph type="body" sz="quarter" idx="30" hasCustomPrompt="1"/>
          </p:nvPr>
        </p:nvSpPr>
        <p:spPr>
          <a:xfrm>
            <a:off x="1038628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03</a:t>
            </a:r>
            <a:endParaRPr lang="en-UA"/>
          </a:p>
        </p:txBody>
      </p:sp>
      <p:sp>
        <p:nvSpPr>
          <p:cNvPr id="9" name="Text Placeholder 23">
            <a:extLst>
              <a:ext uri="{FF2B5EF4-FFF2-40B4-BE49-F238E27FC236}">
                <a16:creationId xmlns:a16="http://schemas.microsoft.com/office/drawing/2014/main" id="{B1665E67-776A-8DDA-97D7-C85FC08CE9B6}"/>
              </a:ext>
            </a:extLst>
          </p:cNvPr>
          <p:cNvSpPr>
            <a:spLocks noGrp="1"/>
          </p:cNvSpPr>
          <p:nvPr>
            <p:ph type="body" sz="quarter" idx="25" hasCustomPrompt="1"/>
          </p:nvPr>
        </p:nvSpPr>
        <p:spPr>
          <a:xfrm>
            <a:off x="1038628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3" name="Text Placeholder 8">
            <a:extLst>
              <a:ext uri="{FF2B5EF4-FFF2-40B4-BE49-F238E27FC236}">
                <a16:creationId xmlns:a16="http://schemas.microsoft.com/office/drawing/2014/main" id="{52B1261D-CE52-E74A-F5AE-A978E6D5D737}"/>
              </a:ext>
            </a:extLst>
          </p:cNvPr>
          <p:cNvSpPr>
            <a:spLocks noGrp="1"/>
          </p:cNvSpPr>
          <p:nvPr>
            <p:ph type="body" sz="quarter" idx="35" hasCustomPrompt="1"/>
          </p:nvPr>
        </p:nvSpPr>
        <p:spPr>
          <a:xfrm>
            <a:off x="10414030"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22" name="Timeline step marker (decorative)">
            <a:extLst>
              <a:ext uri="{FF2B5EF4-FFF2-40B4-BE49-F238E27FC236}">
                <a16:creationId xmlns:a16="http://schemas.microsoft.com/office/drawing/2014/main" id="{F7EFFE14-4EE6-D162-B01F-F4704FE231A4}"/>
              </a:ext>
              <a:ext uri="{C183D7F6-B498-43B3-948B-1728B52AA6E4}">
                <adec:decorative xmlns:adec="http://schemas.microsoft.com/office/drawing/2017/decorative" val="1"/>
              </a:ext>
            </a:extLst>
          </p:cNvPr>
          <p:cNvGrpSpPr/>
          <p:nvPr userDrawn="1"/>
        </p:nvGrpSpPr>
        <p:grpSpPr>
          <a:xfrm>
            <a:off x="15129739" y="4627657"/>
            <a:ext cx="693737" cy="693737"/>
            <a:chOff x="5642839" y="4606131"/>
            <a:chExt cx="693737" cy="693737"/>
          </a:xfrm>
        </p:grpSpPr>
        <p:sp>
          <p:nvSpPr>
            <p:cNvPr id="23" name="Oval 22">
              <a:extLst>
                <a:ext uri="{FF2B5EF4-FFF2-40B4-BE49-F238E27FC236}">
                  <a16:creationId xmlns:a16="http://schemas.microsoft.com/office/drawing/2014/main" id="{86057126-D327-A6EC-D4DD-9B9B74860FD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Oval 23">
              <a:extLst>
                <a:ext uri="{FF2B5EF4-FFF2-40B4-BE49-F238E27FC236}">
                  <a16:creationId xmlns:a16="http://schemas.microsoft.com/office/drawing/2014/main" id="{22C61D27-C080-FD3C-15E6-975EA28C53BA}"/>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7" name="Text Placeholder 3">
            <a:extLst>
              <a:ext uri="{FF2B5EF4-FFF2-40B4-BE49-F238E27FC236}">
                <a16:creationId xmlns:a16="http://schemas.microsoft.com/office/drawing/2014/main" id="{44DC5B1A-DE18-84E3-58B3-273C1FA4BE5D}"/>
              </a:ext>
            </a:extLst>
          </p:cNvPr>
          <p:cNvSpPr>
            <a:spLocks noGrp="1"/>
          </p:cNvSpPr>
          <p:nvPr>
            <p:ph type="body" sz="quarter" idx="31" hasCustomPrompt="1"/>
          </p:nvPr>
        </p:nvSpPr>
        <p:spPr>
          <a:xfrm>
            <a:off x="151297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04</a:t>
            </a:r>
            <a:endParaRPr lang="en-UA"/>
          </a:p>
        </p:txBody>
      </p:sp>
      <p:sp>
        <p:nvSpPr>
          <p:cNvPr id="10" name="Text Placeholder 23">
            <a:extLst>
              <a:ext uri="{FF2B5EF4-FFF2-40B4-BE49-F238E27FC236}">
                <a16:creationId xmlns:a16="http://schemas.microsoft.com/office/drawing/2014/main" id="{DB7514E7-BB6D-3C47-FFD0-63BAC8FC318C}"/>
              </a:ext>
            </a:extLst>
          </p:cNvPr>
          <p:cNvSpPr>
            <a:spLocks noGrp="1"/>
          </p:cNvSpPr>
          <p:nvPr>
            <p:ph type="body" sz="quarter" idx="27" hasCustomPrompt="1"/>
          </p:nvPr>
        </p:nvSpPr>
        <p:spPr>
          <a:xfrm>
            <a:off x="151297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4" name="Text Placeholder 8">
            <a:extLst>
              <a:ext uri="{FF2B5EF4-FFF2-40B4-BE49-F238E27FC236}">
                <a16:creationId xmlns:a16="http://schemas.microsoft.com/office/drawing/2014/main" id="{24111FB8-A7BB-37E5-C5A8-4CD34244EA1C}"/>
              </a:ext>
            </a:extLst>
          </p:cNvPr>
          <p:cNvSpPr>
            <a:spLocks noGrp="1"/>
          </p:cNvSpPr>
          <p:nvPr>
            <p:ph type="body" sz="quarter" idx="36" hasCustomPrompt="1"/>
          </p:nvPr>
        </p:nvSpPr>
        <p:spPr>
          <a:xfrm>
            <a:off x="151297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sp>
        <p:nvSpPr>
          <p:cNvPr id="26" name="Slide Number Placeholder 1">
            <a:extLst>
              <a:ext uri="{FF2B5EF4-FFF2-40B4-BE49-F238E27FC236}">
                <a16:creationId xmlns:a16="http://schemas.microsoft.com/office/drawing/2014/main" id="{94DDBDAA-BE63-18C9-CDDA-3C9D535F5864}"/>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3090061082"/>
      </p:ext>
    </p:extLst>
  </p:cSld>
  <p:clrMapOvr>
    <a:masterClrMapping/>
  </p:clrMapOvr>
  <p:extLst>
    <p:ext uri="{DCECCB84-F9BA-43D5-87BE-67443E8EF086}">
      <p15:sldGuideLst xmlns:p15="http://schemas.microsoft.com/office/powerpoint/2012/main">
        <p15:guide id="1" orient="horz" pos="356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steps slide 04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2ED1EFF6-CBBD-DD2A-C7EF-C48DD012E75C}"/>
              </a:ext>
              <a:ext uri="{C183D7F6-B498-43B3-948B-1728B52AA6E4}">
                <adec:decorative xmlns:adec="http://schemas.microsoft.com/office/drawing/2017/decorative" val="1"/>
              </a:ext>
            </a:extLst>
          </p:cNvPr>
          <p:cNvSpPr/>
          <p:nvPr userDrawn="1"/>
        </p:nvSpPr>
        <p:spPr>
          <a:xfrm flipH="1">
            <a:off x="14760176" y="38101"/>
            <a:ext cx="5345512" cy="10371622"/>
          </a:xfrm>
          <a:prstGeom prst="rect">
            <a:avLst/>
          </a:prstGeom>
          <a:gradFill>
            <a:gsLst>
              <a:gs pos="1000">
                <a:schemeClr val="tx2">
                  <a:lumMod val="90000"/>
                  <a:lumOff val="10000"/>
                </a:schemeClr>
              </a:gs>
              <a:gs pos="100000">
                <a:srgbClr val="541CD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Title">
            <a:extLst>
              <a:ext uri="{FF2B5EF4-FFF2-40B4-BE49-F238E27FC236}">
                <a16:creationId xmlns:a16="http://schemas.microsoft.com/office/drawing/2014/main" id="{EF926979-8608-9253-5EFE-6383CAB3FB4C}"/>
              </a:ext>
            </a:extLst>
          </p:cNvPr>
          <p:cNvSpPr>
            <a:spLocks noGrp="1"/>
          </p:cNvSpPr>
          <p:nvPr>
            <p:ph type="body" sz="quarter" idx="10" hasCustomPrompt="1"/>
          </p:nvPr>
        </p:nvSpPr>
        <p:spPr>
          <a:xfrm>
            <a:off x="871538" y="1046162"/>
            <a:ext cx="4771301" cy="2317523"/>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Timeline</a:t>
            </a:r>
            <a:endParaRPr lang="en-UA"/>
          </a:p>
        </p:txBody>
      </p:sp>
      <p:sp>
        <p:nvSpPr>
          <p:cNvPr id="25" name="Rounded Rectangle 24">
            <a:extLst>
              <a:ext uri="{FF2B5EF4-FFF2-40B4-BE49-F238E27FC236}">
                <a16:creationId xmlns:a16="http://schemas.microsoft.com/office/drawing/2014/main" id="{3BCF36D6-0F16-D83F-5E74-DF609C20620E}"/>
              </a:ext>
              <a:ext uri="{C183D7F6-B498-43B3-948B-1728B52AA6E4}">
                <adec:decorative xmlns:adec="http://schemas.microsoft.com/office/drawing/2017/decorative" val="1"/>
              </a:ext>
            </a:extLst>
          </p:cNvPr>
          <p:cNvSpPr/>
          <p:nvPr userDrawn="1"/>
        </p:nvSpPr>
        <p:spPr>
          <a:xfrm>
            <a:off x="15129739" y="3739355"/>
            <a:ext cx="1714220" cy="334680"/>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a:latin typeface="Atkinson Hyperlegible Next" pitchFamily="2" charset="77"/>
              </a:rPr>
              <a:t>You are here.</a:t>
            </a:r>
            <a:endParaRPr lang="en-UA" sz="1600" b="1">
              <a:latin typeface="Atkinson Hyperlegible Next" pitchFamily="2" charset="77"/>
            </a:endParaRPr>
          </a:p>
        </p:txBody>
      </p:sp>
      <p:grpSp>
        <p:nvGrpSpPr>
          <p:cNvPr id="3" name="Timeline step marker (decorative)">
            <a:extLst>
              <a:ext uri="{FF2B5EF4-FFF2-40B4-BE49-F238E27FC236}">
                <a16:creationId xmlns:a16="http://schemas.microsoft.com/office/drawing/2014/main" id="{9DA6FB59-57FD-0F0D-0645-2A0378AFD843}"/>
              </a:ext>
              <a:ext uri="{C183D7F6-B498-43B3-948B-1728B52AA6E4}">
                <adec:decorative xmlns:adec="http://schemas.microsoft.com/office/drawing/2017/decorative" val="1"/>
              </a:ext>
            </a:extLst>
          </p:cNvPr>
          <p:cNvGrpSpPr/>
          <p:nvPr userDrawn="1"/>
        </p:nvGrpSpPr>
        <p:grpSpPr>
          <a:xfrm>
            <a:off x="881702" y="4595164"/>
            <a:ext cx="693737" cy="693737"/>
            <a:chOff x="5642839" y="4606131"/>
            <a:chExt cx="693737" cy="693737"/>
          </a:xfrm>
        </p:grpSpPr>
        <p:sp>
          <p:nvSpPr>
            <p:cNvPr id="4" name="Oval ">
              <a:extLst>
                <a:ext uri="{FF2B5EF4-FFF2-40B4-BE49-F238E27FC236}">
                  <a16:creationId xmlns:a16="http://schemas.microsoft.com/office/drawing/2014/main" id="{3D3B0F46-2732-8D95-D07C-B308C1A8863B}"/>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Oval">
              <a:extLst>
                <a:ext uri="{FF2B5EF4-FFF2-40B4-BE49-F238E27FC236}">
                  <a16:creationId xmlns:a16="http://schemas.microsoft.com/office/drawing/2014/main" id="{319F6A5E-A0FE-43A3-06C8-A0ED82F0E6B2}"/>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cxnSp>
        <p:nvCxnSpPr>
          <p:cNvPr id="15" name="Decorative line">
            <a:extLst>
              <a:ext uri="{FF2B5EF4-FFF2-40B4-BE49-F238E27FC236}">
                <a16:creationId xmlns:a16="http://schemas.microsoft.com/office/drawing/2014/main" id="{28274BCC-0396-FF06-589E-76CA6BF8A191}"/>
              </a:ext>
              <a:ext uri="{C183D7F6-B498-43B3-948B-1728B52AA6E4}">
                <adec:decorative xmlns:adec="http://schemas.microsoft.com/office/drawing/2017/decorative" val="1"/>
              </a:ext>
            </a:extLst>
          </p:cNvPr>
          <p:cNvCxnSpPr>
            <a:cxnSpLocks/>
            <a:endCxn id="4" idx="6"/>
          </p:cNvCxnSpPr>
          <p:nvPr userDrawn="1"/>
        </p:nvCxnSpPr>
        <p:spPr>
          <a:xfrm flipH="1" flipV="1">
            <a:off x="1575439" y="4942033"/>
            <a:ext cx="18530249" cy="54020"/>
          </a:xfrm>
          <a:prstGeom prst="line">
            <a:avLst/>
          </a:prstGeom>
          <a:ln w="22225"/>
          <a:effectLst/>
        </p:spPr>
        <p:style>
          <a:lnRef idx="2">
            <a:schemeClr val="accent1"/>
          </a:lnRef>
          <a:fillRef idx="0">
            <a:schemeClr val="accent1"/>
          </a:fillRef>
          <a:effectRef idx="1">
            <a:schemeClr val="accent1"/>
          </a:effectRef>
          <a:fontRef idx="minor">
            <a:schemeClr val="tx1"/>
          </a:fontRef>
        </p:style>
      </p:cxnSp>
      <p:sp>
        <p:nvSpPr>
          <p:cNvPr id="34" name="Text Placeholder 3">
            <a:extLst>
              <a:ext uri="{FF2B5EF4-FFF2-40B4-BE49-F238E27FC236}">
                <a16:creationId xmlns:a16="http://schemas.microsoft.com/office/drawing/2014/main" id="{69D48456-89F0-4198-B710-8D8348B1DAB0}"/>
              </a:ext>
            </a:extLst>
          </p:cNvPr>
          <p:cNvSpPr>
            <a:spLocks noGrp="1"/>
          </p:cNvSpPr>
          <p:nvPr>
            <p:ph type="body" sz="quarter" idx="28" hasCustomPrompt="1"/>
          </p:nvPr>
        </p:nvSpPr>
        <p:spPr>
          <a:xfrm>
            <a:off x="871538" y="5657850"/>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01</a:t>
            </a:r>
            <a:endParaRPr lang="en-UA"/>
          </a:p>
        </p:txBody>
      </p:sp>
      <p:sp>
        <p:nvSpPr>
          <p:cNvPr id="7" name="Text Placeholder 23">
            <a:extLst>
              <a:ext uri="{FF2B5EF4-FFF2-40B4-BE49-F238E27FC236}">
                <a16:creationId xmlns:a16="http://schemas.microsoft.com/office/drawing/2014/main" id="{41BFD564-A177-B38D-7A66-E4178F6274A4}"/>
              </a:ext>
            </a:extLst>
          </p:cNvPr>
          <p:cNvSpPr>
            <a:spLocks noGrp="1"/>
          </p:cNvSpPr>
          <p:nvPr>
            <p:ph type="body" sz="quarter" idx="21" hasCustomPrompt="1"/>
          </p:nvPr>
        </p:nvSpPr>
        <p:spPr>
          <a:xfrm>
            <a:off x="871538"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1" name="Text Placeholder 8">
            <a:extLst>
              <a:ext uri="{FF2B5EF4-FFF2-40B4-BE49-F238E27FC236}">
                <a16:creationId xmlns:a16="http://schemas.microsoft.com/office/drawing/2014/main" id="{C46F8EAE-19C6-63A6-32BA-91D7C6CF0657}"/>
              </a:ext>
            </a:extLst>
          </p:cNvPr>
          <p:cNvSpPr>
            <a:spLocks noGrp="1"/>
          </p:cNvSpPr>
          <p:nvPr>
            <p:ph type="body" sz="quarter" idx="33" hasCustomPrompt="1"/>
          </p:nvPr>
        </p:nvSpPr>
        <p:spPr>
          <a:xfrm>
            <a:off x="871648"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6" name="Timeline step marker (decorative)">
            <a:extLst>
              <a:ext uri="{FF2B5EF4-FFF2-40B4-BE49-F238E27FC236}">
                <a16:creationId xmlns:a16="http://schemas.microsoft.com/office/drawing/2014/main" id="{04D70039-CA68-2B6E-5517-CCEF1572EF54}"/>
              </a:ext>
              <a:ext uri="{C183D7F6-B498-43B3-948B-1728B52AA6E4}">
                <adec:decorative xmlns:adec="http://schemas.microsoft.com/office/drawing/2017/decorative" val="1"/>
              </a:ext>
            </a:extLst>
          </p:cNvPr>
          <p:cNvGrpSpPr/>
          <p:nvPr userDrawn="1"/>
        </p:nvGrpSpPr>
        <p:grpSpPr>
          <a:xfrm>
            <a:off x="5642839" y="4560783"/>
            <a:ext cx="693737" cy="693737"/>
            <a:chOff x="5642839" y="4606131"/>
            <a:chExt cx="693737" cy="693737"/>
          </a:xfrm>
        </p:grpSpPr>
        <p:sp>
          <p:nvSpPr>
            <p:cNvPr id="17" name="Oval 16">
              <a:extLst>
                <a:ext uri="{FF2B5EF4-FFF2-40B4-BE49-F238E27FC236}">
                  <a16:creationId xmlns:a16="http://schemas.microsoft.com/office/drawing/2014/main" id="{2AED73F6-CE86-82EE-7901-983287327D8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Oval">
              <a:extLst>
                <a:ext uri="{FF2B5EF4-FFF2-40B4-BE49-F238E27FC236}">
                  <a16:creationId xmlns:a16="http://schemas.microsoft.com/office/drawing/2014/main" id="{4D34E36D-4AB9-4BAE-3291-DB94A2709D5D}"/>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5" name="Text Placeholder 3">
            <a:extLst>
              <a:ext uri="{FF2B5EF4-FFF2-40B4-BE49-F238E27FC236}">
                <a16:creationId xmlns:a16="http://schemas.microsoft.com/office/drawing/2014/main" id="{9BBA70C9-771E-61B7-474C-FBFE2D7F31AC}"/>
              </a:ext>
            </a:extLst>
          </p:cNvPr>
          <p:cNvSpPr>
            <a:spLocks noGrp="1"/>
          </p:cNvSpPr>
          <p:nvPr>
            <p:ph type="body" sz="quarter" idx="29" hasCustomPrompt="1"/>
          </p:nvPr>
        </p:nvSpPr>
        <p:spPr>
          <a:xfrm>
            <a:off x="56428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02</a:t>
            </a:r>
            <a:endParaRPr lang="en-UA"/>
          </a:p>
        </p:txBody>
      </p:sp>
      <p:sp>
        <p:nvSpPr>
          <p:cNvPr id="8" name="Text Placeholder 23">
            <a:extLst>
              <a:ext uri="{FF2B5EF4-FFF2-40B4-BE49-F238E27FC236}">
                <a16:creationId xmlns:a16="http://schemas.microsoft.com/office/drawing/2014/main" id="{1F2BEE6D-6926-7D49-242D-BD3A8EAE6F9B}"/>
              </a:ext>
            </a:extLst>
          </p:cNvPr>
          <p:cNvSpPr>
            <a:spLocks noGrp="1"/>
          </p:cNvSpPr>
          <p:nvPr>
            <p:ph type="body" sz="quarter" idx="23" hasCustomPrompt="1"/>
          </p:nvPr>
        </p:nvSpPr>
        <p:spPr>
          <a:xfrm>
            <a:off x="56428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2" name="Text Placeholder 8">
            <a:extLst>
              <a:ext uri="{FF2B5EF4-FFF2-40B4-BE49-F238E27FC236}">
                <a16:creationId xmlns:a16="http://schemas.microsoft.com/office/drawing/2014/main" id="{0F83BE29-3A26-FB2A-E941-C66C0E88280F}"/>
              </a:ext>
            </a:extLst>
          </p:cNvPr>
          <p:cNvSpPr>
            <a:spLocks noGrp="1"/>
          </p:cNvSpPr>
          <p:nvPr>
            <p:ph type="body" sz="quarter" idx="34" hasCustomPrompt="1"/>
          </p:nvPr>
        </p:nvSpPr>
        <p:spPr>
          <a:xfrm>
            <a:off x="56428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19" name="Timeline step marker (decorative)">
            <a:extLst>
              <a:ext uri="{FF2B5EF4-FFF2-40B4-BE49-F238E27FC236}">
                <a16:creationId xmlns:a16="http://schemas.microsoft.com/office/drawing/2014/main" id="{041C5F50-C168-E0A1-DEC7-271A8F8819E9}"/>
              </a:ext>
              <a:ext uri="{C183D7F6-B498-43B3-948B-1728B52AA6E4}">
                <adec:decorative xmlns:adec="http://schemas.microsoft.com/office/drawing/2017/decorative" val="1"/>
              </a:ext>
            </a:extLst>
          </p:cNvPr>
          <p:cNvGrpSpPr/>
          <p:nvPr userDrawn="1"/>
        </p:nvGrpSpPr>
        <p:grpSpPr>
          <a:xfrm>
            <a:off x="10386289" y="4606131"/>
            <a:ext cx="693737" cy="693737"/>
            <a:chOff x="5642839" y="4606131"/>
            <a:chExt cx="693737" cy="693737"/>
          </a:xfrm>
        </p:grpSpPr>
        <p:sp>
          <p:nvSpPr>
            <p:cNvPr id="20" name="Oval 19">
              <a:extLst>
                <a:ext uri="{FF2B5EF4-FFF2-40B4-BE49-F238E27FC236}">
                  <a16:creationId xmlns:a16="http://schemas.microsoft.com/office/drawing/2014/main" id="{AEA44C0F-58D0-1A19-4A8A-B5C36700D169}"/>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Oval 20">
              <a:extLst>
                <a:ext uri="{FF2B5EF4-FFF2-40B4-BE49-F238E27FC236}">
                  <a16:creationId xmlns:a16="http://schemas.microsoft.com/office/drawing/2014/main" id="{5E26DF93-88FA-51DC-8DD3-839B0278F454}"/>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6" name="Text Placeholder 3">
            <a:extLst>
              <a:ext uri="{FF2B5EF4-FFF2-40B4-BE49-F238E27FC236}">
                <a16:creationId xmlns:a16="http://schemas.microsoft.com/office/drawing/2014/main" id="{9B0C8D58-5A17-C24F-AAFF-D917275725EB}"/>
              </a:ext>
            </a:extLst>
          </p:cNvPr>
          <p:cNvSpPr>
            <a:spLocks noGrp="1"/>
          </p:cNvSpPr>
          <p:nvPr>
            <p:ph type="body" sz="quarter" idx="30" hasCustomPrompt="1"/>
          </p:nvPr>
        </p:nvSpPr>
        <p:spPr>
          <a:xfrm>
            <a:off x="1038628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03</a:t>
            </a:r>
            <a:endParaRPr lang="en-UA"/>
          </a:p>
        </p:txBody>
      </p:sp>
      <p:sp>
        <p:nvSpPr>
          <p:cNvPr id="9" name="Text Placeholder 23">
            <a:extLst>
              <a:ext uri="{FF2B5EF4-FFF2-40B4-BE49-F238E27FC236}">
                <a16:creationId xmlns:a16="http://schemas.microsoft.com/office/drawing/2014/main" id="{B1665E67-776A-8DDA-97D7-C85FC08CE9B6}"/>
              </a:ext>
            </a:extLst>
          </p:cNvPr>
          <p:cNvSpPr>
            <a:spLocks noGrp="1"/>
          </p:cNvSpPr>
          <p:nvPr>
            <p:ph type="body" sz="quarter" idx="25" hasCustomPrompt="1"/>
          </p:nvPr>
        </p:nvSpPr>
        <p:spPr>
          <a:xfrm>
            <a:off x="1038628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3" name="Text Placeholder 8">
            <a:extLst>
              <a:ext uri="{FF2B5EF4-FFF2-40B4-BE49-F238E27FC236}">
                <a16:creationId xmlns:a16="http://schemas.microsoft.com/office/drawing/2014/main" id="{52B1261D-CE52-E74A-F5AE-A978E6D5D737}"/>
              </a:ext>
            </a:extLst>
          </p:cNvPr>
          <p:cNvSpPr>
            <a:spLocks noGrp="1"/>
          </p:cNvSpPr>
          <p:nvPr>
            <p:ph type="body" sz="quarter" idx="35" hasCustomPrompt="1"/>
          </p:nvPr>
        </p:nvSpPr>
        <p:spPr>
          <a:xfrm>
            <a:off x="10414030"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grpSp>
        <p:nvGrpSpPr>
          <p:cNvPr id="22" name="Timeline step marker (decorative)">
            <a:extLst>
              <a:ext uri="{FF2B5EF4-FFF2-40B4-BE49-F238E27FC236}">
                <a16:creationId xmlns:a16="http://schemas.microsoft.com/office/drawing/2014/main" id="{F7EFFE14-4EE6-D162-B01F-F4704FE231A4}"/>
              </a:ext>
              <a:ext uri="{C183D7F6-B498-43B3-948B-1728B52AA6E4}">
                <adec:decorative xmlns:adec="http://schemas.microsoft.com/office/drawing/2017/decorative" val="1"/>
              </a:ext>
            </a:extLst>
          </p:cNvPr>
          <p:cNvGrpSpPr/>
          <p:nvPr userDrawn="1"/>
        </p:nvGrpSpPr>
        <p:grpSpPr>
          <a:xfrm>
            <a:off x="15129739" y="4627657"/>
            <a:ext cx="693737" cy="693737"/>
            <a:chOff x="5642839" y="4606131"/>
            <a:chExt cx="693737" cy="693737"/>
          </a:xfrm>
        </p:grpSpPr>
        <p:sp>
          <p:nvSpPr>
            <p:cNvPr id="23" name="Oval 22">
              <a:extLst>
                <a:ext uri="{FF2B5EF4-FFF2-40B4-BE49-F238E27FC236}">
                  <a16:creationId xmlns:a16="http://schemas.microsoft.com/office/drawing/2014/main" id="{86057126-D327-A6EC-D4DD-9B9B74860FD3}"/>
                </a:ext>
              </a:extLst>
            </p:cNvPr>
            <p:cNvSpPr/>
            <p:nvPr/>
          </p:nvSpPr>
          <p:spPr>
            <a:xfrm>
              <a:off x="5642839" y="4606131"/>
              <a:ext cx="693737" cy="693737"/>
            </a:xfrm>
            <a:prstGeom prst="ellipse">
              <a:avLst/>
            </a:prstGeom>
            <a:solidFill>
              <a:schemeClr val="bg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Oval 23">
              <a:extLst>
                <a:ext uri="{FF2B5EF4-FFF2-40B4-BE49-F238E27FC236}">
                  <a16:creationId xmlns:a16="http://schemas.microsoft.com/office/drawing/2014/main" id="{22C61D27-C080-FD3C-15E6-975EA28C53BA}"/>
                </a:ext>
              </a:extLst>
            </p:cNvPr>
            <p:cNvSpPr/>
            <p:nvPr/>
          </p:nvSpPr>
          <p:spPr>
            <a:xfrm>
              <a:off x="5822362" y="4781955"/>
              <a:ext cx="342090" cy="342090"/>
            </a:xfrm>
            <a:prstGeom prst="ellipse">
              <a:avLst/>
            </a:prstGeom>
            <a:solidFill>
              <a:schemeClr val="bg1"/>
            </a:solidFill>
            <a:ln>
              <a:noFill/>
            </a:ln>
            <a:effectLst>
              <a:outerShdw blurRad="233538" sx="99000" sy="99000" algn="ctr" rotWithShape="0">
                <a:srgbClr val="4A1D9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7" name="Text Placeholder 3">
            <a:extLst>
              <a:ext uri="{FF2B5EF4-FFF2-40B4-BE49-F238E27FC236}">
                <a16:creationId xmlns:a16="http://schemas.microsoft.com/office/drawing/2014/main" id="{44DC5B1A-DE18-84E3-58B3-273C1FA4BE5D}"/>
              </a:ext>
            </a:extLst>
          </p:cNvPr>
          <p:cNvSpPr>
            <a:spLocks noGrp="1"/>
          </p:cNvSpPr>
          <p:nvPr>
            <p:ph type="body" sz="quarter" idx="31" hasCustomPrompt="1"/>
          </p:nvPr>
        </p:nvSpPr>
        <p:spPr>
          <a:xfrm>
            <a:off x="15129739" y="5654675"/>
            <a:ext cx="1691411" cy="1018550"/>
          </a:xfrm>
          <a:noFill/>
        </p:spPr>
        <p:txBody>
          <a:bodyPr lIns="0">
            <a:normAutofit/>
          </a:bodyPr>
          <a:lstStyle>
            <a:lvl1pPr>
              <a:defRPr sz="6400" b="1">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04</a:t>
            </a:r>
            <a:endParaRPr lang="en-UA"/>
          </a:p>
        </p:txBody>
      </p:sp>
      <p:sp>
        <p:nvSpPr>
          <p:cNvPr id="10" name="Text Placeholder 23">
            <a:extLst>
              <a:ext uri="{FF2B5EF4-FFF2-40B4-BE49-F238E27FC236}">
                <a16:creationId xmlns:a16="http://schemas.microsoft.com/office/drawing/2014/main" id="{DB7514E7-BB6D-3C47-FFD0-63BAC8FC318C}"/>
              </a:ext>
            </a:extLst>
          </p:cNvPr>
          <p:cNvSpPr>
            <a:spLocks noGrp="1"/>
          </p:cNvSpPr>
          <p:nvPr>
            <p:ph type="body" sz="quarter" idx="27" hasCustomPrompt="1"/>
          </p:nvPr>
        </p:nvSpPr>
        <p:spPr>
          <a:xfrm>
            <a:off x="15129739" y="6750791"/>
            <a:ext cx="3816460" cy="1018550"/>
          </a:xfrm>
        </p:spPr>
        <p:txBody>
          <a:bodyPr>
            <a:normAutofit/>
          </a:bodyPr>
          <a:lstStyle>
            <a:lvl1pPr>
              <a:lnSpc>
                <a:spcPts val="3000"/>
              </a:lnSpc>
              <a:defRPr sz="2800">
                <a:solidFill>
                  <a:schemeClr val="bg1"/>
                </a:solidFill>
              </a:defRPr>
            </a:lvl1pPr>
          </a:lstStyle>
          <a:p>
            <a:pPr lvl="0"/>
            <a:r>
              <a:rPr lang="en-GB"/>
              <a:t>Lorem ipsum </a:t>
            </a:r>
            <a:r>
              <a:rPr lang="en-GB" err="1"/>
              <a:t>dolor</a:t>
            </a:r>
            <a:r>
              <a:rPr lang="en-GB"/>
              <a:t> </a:t>
            </a:r>
            <a:br>
              <a:rPr lang="en-GB"/>
            </a:br>
            <a:r>
              <a:rPr lang="en-GB"/>
              <a:t>sit </a:t>
            </a:r>
            <a:r>
              <a:rPr lang="en-GB" err="1"/>
              <a:t>amet</a:t>
            </a:r>
            <a:r>
              <a:rPr lang="en-GB"/>
              <a:t>:</a:t>
            </a:r>
          </a:p>
        </p:txBody>
      </p:sp>
      <p:sp>
        <p:nvSpPr>
          <p:cNvPr id="14" name="Text Placeholder 8">
            <a:extLst>
              <a:ext uri="{FF2B5EF4-FFF2-40B4-BE49-F238E27FC236}">
                <a16:creationId xmlns:a16="http://schemas.microsoft.com/office/drawing/2014/main" id="{24111FB8-A7BB-37E5-C5A8-4CD34244EA1C}"/>
              </a:ext>
            </a:extLst>
          </p:cNvPr>
          <p:cNvSpPr>
            <a:spLocks noGrp="1"/>
          </p:cNvSpPr>
          <p:nvPr>
            <p:ph type="body" sz="quarter" idx="36" hasCustomPrompt="1"/>
          </p:nvPr>
        </p:nvSpPr>
        <p:spPr>
          <a:xfrm>
            <a:off x="15129739" y="7806587"/>
            <a:ext cx="3816350" cy="2119312"/>
          </a:xfrm>
        </p:spPr>
        <p:txBody>
          <a:bodyPr/>
          <a:lstStyle>
            <a:lvl1pPr>
              <a:lnSpc>
                <a:spcPts val="3000"/>
              </a:lnSpc>
              <a:defRPr lang="en-GB" sz="2000" b="0" i="0" smtClean="0">
                <a:solidFill>
                  <a:srgbClr val="E8E6EB"/>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endParaRPr lang="en-UA"/>
          </a:p>
        </p:txBody>
      </p:sp>
      <p:sp>
        <p:nvSpPr>
          <p:cNvPr id="26" name="Slide Number Placeholder 1">
            <a:extLst>
              <a:ext uri="{FF2B5EF4-FFF2-40B4-BE49-F238E27FC236}">
                <a16:creationId xmlns:a16="http://schemas.microsoft.com/office/drawing/2014/main" id="{513A4581-F860-800C-5E17-3E3005996BC9}"/>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535009682"/>
      </p:ext>
    </p:extLst>
  </p:cSld>
  <p:clrMapOvr>
    <a:masterClrMapping/>
  </p:clrMapOvr>
  <p:extLst>
    <p:ext uri="{DCECCB84-F9BA-43D5-87BE-67443E8EF086}">
      <p15:sldGuideLst xmlns:p15="http://schemas.microsoft.com/office/powerpoint/2012/main">
        <p15:guide id="1" orient="horz" pos="35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block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98753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69" name="Picture Placeholder 68">
            <a:extLst>
              <a:ext uri="{FF2B5EF4-FFF2-40B4-BE49-F238E27FC236}">
                <a16:creationId xmlns:a16="http://schemas.microsoft.com/office/drawing/2014/main" id="{3C89A2B1-1812-EC1C-0EE4-8E53676724BA}"/>
              </a:ext>
            </a:extLst>
          </p:cNvPr>
          <p:cNvSpPr>
            <a:spLocks noGrp="1"/>
          </p:cNvSpPr>
          <p:nvPr>
            <p:ph type="pic" sz="quarter" idx="26"/>
          </p:nvPr>
        </p:nvSpPr>
        <p:spPr>
          <a:xfrm>
            <a:off x="1402032" y="3298292"/>
            <a:ext cx="1084107" cy="969999"/>
          </a:xfrm>
        </p:spPr>
        <p:txBody>
          <a:bodyPr/>
          <a:lstStyle/>
          <a:p>
            <a:endParaRPr lang="en-UA"/>
          </a:p>
        </p:txBody>
      </p:sp>
      <p:sp>
        <p:nvSpPr>
          <p:cNvPr id="38" name="Text Placeholder 23">
            <a:extLst>
              <a:ext uri="{FF2B5EF4-FFF2-40B4-BE49-F238E27FC236}">
                <a16:creationId xmlns:a16="http://schemas.microsoft.com/office/drawing/2014/main" id="{88C10E2A-4FE3-B32F-9C41-8F18369E59DA}"/>
              </a:ext>
            </a:extLst>
          </p:cNvPr>
          <p:cNvSpPr>
            <a:spLocks noGrp="1"/>
          </p:cNvSpPr>
          <p:nvPr>
            <p:ph type="body" sz="quarter" idx="20" hasCustomPrompt="1"/>
          </p:nvPr>
        </p:nvSpPr>
        <p:spPr>
          <a:xfrm>
            <a:off x="2984280" y="3205186"/>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86" name="Picture Placeholder 68">
            <a:extLst>
              <a:ext uri="{FF2B5EF4-FFF2-40B4-BE49-F238E27FC236}">
                <a16:creationId xmlns:a16="http://schemas.microsoft.com/office/drawing/2014/main" id="{6CC65B55-5F86-8CFB-4492-0FBBE94294F3}"/>
              </a:ext>
            </a:extLst>
          </p:cNvPr>
          <p:cNvSpPr>
            <a:spLocks noGrp="1"/>
          </p:cNvSpPr>
          <p:nvPr>
            <p:ph type="pic" sz="quarter" idx="29"/>
          </p:nvPr>
        </p:nvSpPr>
        <p:spPr>
          <a:xfrm>
            <a:off x="10396507" y="3298292"/>
            <a:ext cx="1084107" cy="969999"/>
          </a:xfrm>
        </p:spPr>
        <p:txBody>
          <a:bodyPr/>
          <a:lstStyle/>
          <a:p>
            <a:endParaRPr lang="en-UA"/>
          </a:p>
        </p:txBody>
      </p:sp>
      <p:sp>
        <p:nvSpPr>
          <p:cNvPr id="42" name="Text Placeholder 23">
            <a:extLst>
              <a:ext uri="{FF2B5EF4-FFF2-40B4-BE49-F238E27FC236}">
                <a16:creationId xmlns:a16="http://schemas.microsoft.com/office/drawing/2014/main" id="{07CD81DA-FC85-9976-23C8-DF56FE6D1B9A}"/>
              </a:ext>
            </a:extLst>
          </p:cNvPr>
          <p:cNvSpPr>
            <a:spLocks noGrp="1"/>
          </p:cNvSpPr>
          <p:nvPr>
            <p:ph type="body" sz="quarter" idx="23" hasCustomPrompt="1"/>
          </p:nvPr>
        </p:nvSpPr>
        <p:spPr>
          <a:xfrm>
            <a:off x="12003096" y="3205186"/>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84" name="Picture Placeholder 68">
            <a:extLst>
              <a:ext uri="{FF2B5EF4-FFF2-40B4-BE49-F238E27FC236}">
                <a16:creationId xmlns:a16="http://schemas.microsoft.com/office/drawing/2014/main" id="{84728BAD-5448-5D37-86D2-AF91C9C4BCAF}"/>
              </a:ext>
            </a:extLst>
          </p:cNvPr>
          <p:cNvSpPr>
            <a:spLocks noGrp="1"/>
          </p:cNvSpPr>
          <p:nvPr>
            <p:ph type="pic" sz="quarter" idx="27"/>
          </p:nvPr>
        </p:nvSpPr>
        <p:spPr>
          <a:xfrm>
            <a:off x="1402032" y="5759388"/>
            <a:ext cx="1084107" cy="969999"/>
          </a:xfrm>
        </p:spPr>
        <p:txBody>
          <a:bodyPr/>
          <a:lstStyle/>
          <a:p>
            <a:endParaRPr lang="en-UA"/>
          </a:p>
        </p:txBody>
      </p:sp>
      <p:sp>
        <p:nvSpPr>
          <p:cNvPr id="40" name="Text Placeholder 23">
            <a:extLst>
              <a:ext uri="{FF2B5EF4-FFF2-40B4-BE49-F238E27FC236}">
                <a16:creationId xmlns:a16="http://schemas.microsoft.com/office/drawing/2014/main" id="{804157DE-EBB2-FD83-FFA7-F9FD9CE09168}"/>
              </a:ext>
            </a:extLst>
          </p:cNvPr>
          <p:cNvSpPr>
            <a:spLocks noGrp="1"/>
          </p:cNvSpPr>
          <p:nvPr>
            <p:ph type="body" sz="quarter" idx="21" hasCustomPrompt="1"/>
          </p:nvPr>
        </p:nvSpPr>
        <p:spPr>
          <a:xfrm>
            <a:off x="2984280" y="5666283"/>
            <a:ext cx="5767834" cy="1156211"/>
          </a:xfrm>
        </p:spPr>
        <p:txBody>
          <a:bodyPr>
            <a:normAutofit/>
          </a:bodyPr>
          <a:lstStyle>
            <a:lvl1pPr>
              <a:lnSpc>
                <a:spcPts val="3000"/>
              </a:lnSpc>
              <a:defRPr sz="2000">
                <a:solidFill>
                  <a:srgbClr val="E8E6EB"/>
                </a:solidFill>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sp>
        <p:nvSpPr>
          <p:cNvPr id="87" name="Picture Placeholder 68">
            <a:extLst>
              <a:ext uri="{FF2B5EF4-FFF2-40B4-BE49-F238E27FC236}">
                <a16:creationId xmlns:a16="http://schemas.microsoft.com/office/drawing/2014/main" id="{2C5CDAB1-B379-D5AE-880D-6338B00F3303}"/>
              </a:ext>
            </a:extLst>
          </p:cNvPr>
          <p:cNvSpPr>
            <a:spLocks noGrp="1"/>
          </p:cNvSpPr>
          <p:nvPr>
            <p:ph type="pic" sz="quarter" idx="30"/>
          </p:nvPr>
        </p:nvSpPr>
        <p:spPr>
          <a:xfrm>
            <a:off x="10396507" y="5759388"/>
            <a:ext cx="1084107" cy="969999"/>
          </a:xfrm>
        </p:spPr>
        <p:txBody>
          <a:bodyPr/>
          <a:lstStyle/>
          <a:p>
            <a:endParaRPr lang="en-UA"/>
          </a:p>
        </p:txBody>
      </p:sp>
      <p:sp>
        <p:nvSpPr>
          <p:cNvPr id="43" name="Text Placeholder 23">
            <a:extLst>
              <a:ext uri="{FF2B5EF4-FFF2-40B4-BE49-F238E27FC236}">
                <a16:creationId xmlns:a16="http://schemas.microsoft.com/office/drawing/2014/main" id="{43306264-B6EB-F70B-597B-ECE8FEC47F9A}"/>
              </a:ext>
            </a:extLst>
          </p:cNvPr>
          <p:cNvSpPr>
            <a:spLocks noGrp="1"/>
          </p:cNvSpPr>
          <p:nvPr>
            <p:ph type="body" sz="quarter" idx="24" hasCustomPrompt="1"/>
          </p:nvPr>
        </p:nvSpPr>
        <p:spPr>
          <a:xfrm>
            <a:off x="12003096" y="5666283"/>
            <a:ext cx="5767834" cy="1156211"/>
          </a:xfrm>
        </p:spPr>
        <p:txBody>
          <a:bodyPr>
            <a:normAutofit/>
          </a:bodyPr>
          <a:lstStyle>
            <a:lvl1pPr>
              <a:lnSpc>
                <a:spcPts val="3000"/>
              </a:lnSpc>
              <a:defRPr sz="2000">
                <a:solidFill>
                  <a:srgbClr val="E8E6EB"/>
                </a:solidFill>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sp>
        <p:nvSpPr>
          <p:cNvPr id="85" name="Picture Placeholder 68">
            <a:extLst>
              <a:ext uri="{FF2B5EF4-FFF2-40B4-BE49-F238E27FC236}">
                <a16:creationId xmlns:a16="http://schemas.microsoft.com/office/drawing/2014/main" id="{7E5EA7ED-4611-BF4E-D203-8C964867B087}"/>
              </a:ext>
            </a:extLst>
          </p:cNvPr>
          <p:cNvSpPr>
            <a:spLocks noGrp="1"/>
          </p:cNvSpPr>
          <p:nvPr>
            <p:ph type="pic" sz="quarter" idx="28"/>
          </p:nvPr>
        </p:nvSpPr>
        <p:spPr>
          <a:xfrm>
            <a:off x="1402032" y="8162429"/>
            <a:ext cx="1084107" cy="969999"/>
          </a:xfrm>
        </p:spPr>
        <p:txBody>
          <a:bodyPr/>
          <a:lstStyle/>
          <a:p>
            <a:endParaRPr lang="en-UA"/>
          </a:p>
        </p:txBody>
      </p:sp>
      <p:sp>
        <p:nvSpPr>
          <p:cNvPr id="41" name="Text Placeholder 23">
            <a:extLst>
              <a:ext uri="{FF2B5EF4-FFF2-40B4-BE49-F238E27FC236}">
                <a16:creationId xmlns:a16="http://schemas.microsoft.com/office/drawing/2014/main" id="{D1E16747-1499-B3E1-D70B-71B4C7C28260}"/>
              </a:ext>
            </a:extLst>
          </p:cNvPr>
          <p:cNvSpPr>
            <a:spLocks noGrp="1"/>
          </p:cNvSpPr>
          <p:nvPr>
            <p:ph type="body" sz="quarter" idx="22" hasCustomPrompt="1"/>
          </p:nvPr>
        </p:nvSpPr>
        <p:spPr>
          <a:xfrm>
            <a:off x="2984280" y="8079440"/>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88" name="Picture Placeholder 68">
            <a:extLst>
              <a:ext uri="{FF2B5EF4-FFF2-40B4-BE49-F238E27FC236}">
                <a16:creationId xmlns:a16="http://schemas.microsoft.com/office/drawing/2014/main" id="{279F45BC-54F0-0F9E-4BDA-4FEE146299C6}"/>
              </a:ext>
            </a:extLst>
          </p:cNvPr>
          <p:cNvSpPr>
            <a:spLocks noGrp="1"/>
          </p:cNvSpPr>
          <p:nvPr>
            <p:ph type="pic" sz="quarter" idx="31"/>
          </p:nvPr>
        </p:nvSpPr>
        <p:spPr>
          <a:xfrm>
            <a:off x="10396507" y="8162429"/>
            <a:ext cx="1084107" cy="969999"/>
          </a:xfrm>
        </p:spPr>
        <p:txBody>
          <a:bodyPr/>
          <a:lstStyle/>
          <a:p>
            <a:endParaRPr lang="en-UA"/>
          </a:p>
        </p:txBody>
      </p:sp>
      <p:sp>
        <p:nvSpPr>
          <p:cNvPr id="44" name="Text Placeholder 23">
            <a:extLst>
              <a:ext uri="{FF2B5EF4-FFF2-40B4-BE49-F238E27FC236}">
                <a16:creationId xmlns:a16="http://schemas.microsoft.com/office/drawing/2014/main" id="{E6009978-41AF-D698-C9A4-996DA19C5352}"/>
              </a:ext>
            </a:extLst>
          </p:cNvPr>
          <p:cNvSpPr>
            <a:spLocks noGrp="1"/>
          </p:cNvSpPr>
          <p:nvPr>
            <p:ph type="body" sz="quarter" idx="25" hasCustomPrompt="1"/>
          </p:nvPr>
        </p:nvSpPr>
        <p:spPr>
          <a:xfrm>
            <a:off x="12003096" y="8079440"/>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2" name="Slide Number Placeholder 1">
            <a:extLst>
              <a:ext uri="{FF2B5EF4-FFF2-40B4-BE49-F238E27FC236}">
                <a16:creationId xmlns:a16="http://schemas.microsoft.com/office/drawing/2014/main" id="{FE7DB49B-3FA7-5B38-8573-B71892C0050B}"/>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11661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block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2271BD5-F285-05DD-74CB-801CE56108CF}"/>
              </a:ext>
            </a:extLst>
          </p:cNvPr>
          <p:cNvSpPr>
            <a:spLocks noGrp="1"/>
          </p:cNvSpPr>
          <p:nvPr>
            <p:ph type="body" sz="quarter" idx="10" hasCustomPrompt="1"/>
          </p:nvPr>
        </p:nvSpPr>
        <p:spPr>
          <a:xfrm>
            <a:off x="871538" y="1087871"/>
            <a:ext cx="15872791" cy="1233739"/>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amedw</a:t>
            </a:r>
            <a:endParaRPr lang="en-UA"/>
          </a:p>
        </p:txBody>
      </p:sp>
      <p:grpSp>
        <p:nvGrpSpPr>
          <p:cNvPr id="5" name="Group 4">
            <a:extLst>
              <a:ext uri="{FF2B5EF4-FFF2-40B4-BE49-F238E27FC236}">
                <a16:creationId xmlns:a16="http://schemas.microsoft.com/office/drawing/2014/main" id="{42E92891-728B-F303-07E3-C8035EC89751}"/>
              </a:ext>
              <a:ext uri="{C183D7F6-B498-43B3-948B-1728B52AA6E4}">
                <adec:decorative xmlns:adec="http://schemas.microsoft.com/office/drawing/2017/decorative" val="1"/>
              </a:ext>
            </a:extLst>
          </p:cNvPr>
          <p:cNvGrpSpPr/>
          <p:nvPr userDrawn="1"/>
        </p:nvGrpSpPr>
        <p:grpSpPr>
          <a:xfrm>
            <a:off x="836071" y="2739768"/>
            <a:ext cx="8479681" cy="2086596"/>
            <a:chOff x="836071" y="2739768"/>
            <a:chExt cx="8479681" cy="2086596"/>
          </a:xfrm>
        </p:grpSpPr>
        <p:sp>
          <p:nvSpPr>
            <p:cNvPr id="6" name="Rectangle 5">
              <a:extLst>
                <a:ext uri="{FF2B5EF4-FFF2-40B4-BE49-F238E27FC236}">
                  <a16:creationId xmlns:a16="http://schemas.microsoft.com/office/drawing/2014/main" id="{5E31F484-56CA-F4E8-41F4-4161C6688B2A}"/>
                </a:ext>
              </a:extLst>
            </p:cNvPr>
            <p:cNvSpPr/>
            <p:nvPr userDrawn="1"/>
          </p:nvSpPr>
          <p:spPr>
            <a:xfrm>
              <a:off x="871538" y="2770920"/>
              <a:ext cx="8409890" cy="2024743"/>
            </a:xfrm>
            <a:prstGeom prst="rect">
              <a:avLst/>
            </a:prstGeom>
            <a:gradFill flip="none" rotWithShape="1">
              <a:gsLst>
                <a:gs pos="100000">
                  <a:srgbClr val="130733"/>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57640CD1-FB30-8088-D6D7-A924CE707459}"/>
                </a:ext>
              </a:extLst>
            </p:cNvPr>
            <p:cNvSpPr/>
            <p:nvPr userDrawn="1"/>
          </p:nvSpPr>
          <p:spPr>
            <a:xfrm>
              <a:off x="844009" y="274641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F17F87C9-75A8-1C4E-2D3B-B7894A30CBC5}"/>
                </a:ext>
              </a:extLst>
            </p:cNvPr>
            <p:cNvSpPr/>
            <p:nvPr userDrawn="1"/>
          </p:nvSpPr>
          <p:spPr>
            <a:xfrm>
              <a:off x="836071" y="4759551"/>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C0786443-B63C-F4C7-650B-1AEB3619252B}"/>
                </a:ext>
              </a:extLst>
            </p:cNvPr>
            <p:cNvSpPr/>
            <p:nvPr userDrawn="1"/>
          </p:nvSpPr>
          <p:spPr>
            <a:xfrm>
              <a:off x="9250276" y="476406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2E849EF8-5EC0-8E9F-8BFA-558E7EA03146}"/>
                </a:ext>
              </a:extLst>
            </p:cNvPr>
            <p:cNvSpPr/>
            <p:nvPr userDrawn="1"/>
          </p:nvSpPr>
          <p:spPr>
            <a:xfrm>
              <a:off x="9253451" y="273976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11" name="Picture Placeholder 68">
            <a:extLst>
              <a:ext uri="{FF2B5EF4-FFF2-40B4-BE49-F238E27FC236}">
                <a16:creationId xmlns:a16="http://schemas.microsoft.com/office/drawing/2014/main" id="{FF2D2E8F-1DC8-B9E3-B075-8D796C06038B}"/>
              </a:ext>
            </a:extLst>
          </p:cNvPr>
          <p:cNvSpPr>
            <a:spLocks noGrp="1"/>
          </p:cNvSpPr>
          <p:nvPr>
            <p:ph type="pic" sz="quarter" idx="26"/>
          </p:nvPr>
        </p:nvSpPr>
        <p:spPr>
          <a:xfrm>
            <a:off x="1402032" y="3298292"/>
            <a:ext cx="1084107" cy="969999"/>
          </a:xfrm>
        </p:spPr>
        <p:txBody>
          <a:bodyPr/>
          <a:lstStyle/>
          <a:p>
            <a:endParaRPr lang="en-UA"/>
          </a:p>
        </p:txBody>
      </p:sp>
      <p:sp>
        <p:nvSpPr>
          <p:cNvPr id="12" name="Text Placeholder 23">
            <a:extLst>
              <a:ext uri="{FF2B5EF4-FFF2-40B4-BE49-F238E27FC236}">
                <a16:creationId xmlns:a16="http://schemas.microsoft.com/office/drawing/2014/main" id="{3EBB4EA1-1B34-DCE9-83BD-CBE851DEFCAB}"/>
              </a:ext>
            </a:extLst>
          </p:cNvPr>
          <p:cNvSpPr>
            <a:spLocks noGrp="1"/>
          </p:cNvSpPr>
          <p:nvPr>
            <p:ph type="body" sz="quarter" idx="20" hasCustomPrompt="1"/>
          </p:nvPr>
        </p:nvSpPr>
        <p:spPr>
          <a:xfrm>
            <a:off x="2984280" y="3205186"/>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grpSp>
        <p:nvGrpSpPr>
          <p:cNvPr id="13" name="Group 12">
            <a:extLst>
              <a:ext uri="{FF2B5EF4-FFF2-40B4-BE49-F238E27FC236}">
                <a16:creationId xmlns:a16="http://schemas.microsoft.com/office/drawing/2014/main" id="{37756477-C80A-1DD8-A031-F1A863C033BB}"/>
              </a:ext>
              <a:ext uri="{C183D7F6-B498-43B3-948B-1728B52AA6E4}">
                <adec:decorative xmlns:adec="http://schemas.microsoft.com/office/drawing/2017/decorative" val="1"/>
              </a:ext>
            </a:extLst>
          </p:cNvPr>
          <p:cNvGrpSpPr/>
          <p:nvPr userDrawn="1"/>
        </p:nvGrpSpPr>
        <p:grpSpPr>
          <a:xfrm>
            <a:off x="9842873" y="2739768"/>
            <a:ext cx="8481476" cy="2091047"/>
            <a:chOff x="9842873" y="2739768"/>
            <a:chExt cx="8481476" cy="2091047"/>
          </a:xfrm>
        </p:grpSpPr>
        <p:sp>
          <p:nvSpPr>
            <p:cNvPr id="14" name="Rectangle 13">
              <a:extLst>
                <a:ext uri="{FF2B5EF4-FFF2-40B4-BE49-F238E27FC236}">
                  <a16:creationId xmlns:a16="http://schemas.microsoft.com/office/drawing/2014/main" id="{E4EC5E45-7C18-6EE4-9D15-AA71B0C3EB0A}"/>
                </a:ext>
              </a:extLst>
            </p:cNvPr>
            <p:cNvSpPr/>
            <p:nvPr userDrawn="1"/>
          </p:nvSpPr>
          <p:spPr>
            <a:xfrm>
              <a:off x="9881355" y="2770920"/>
              <a:ext cx="8409890" cy="202474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100"/>
                </a:lnSpc>
              </a:pPr>
              <a:endParaRPr lang="en-UA"/>
            </a:p>
          </p:txBody>
        </p:sp>
        <p:sp>
          <p:nvSpPr>
            <p:cNvPr id="15" name="Rectangle 14">
              <a:extLst>
                <a:ext uri="{FF2B5EF4-FFF2-40B4-BE49-F238E27FC236}">
                  <a16:creationId xmlns:a16="http://schemas.microsoft.com/office/drawing/2014/main" id="{9CDD02DF-628C-11EA-5EF8-23040274B5AB}"/>
                </a:ext>
              </a:extLst>
            </p:cNvPr>
            <p:cNvSpPr/>
            <p:nvPr userDrawn="1"/>
          </p:nvSpPr>
          <p:spPr>
            <a:xfrm>
              <a:off x="9845231" y="273976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Rectangle 15">
              <a:extLst>
                <a:ext uri="{FF2B5EF4-FFF2-40B4-BE49-F238E27FC236}">
                  <a16:creationId xmlns:a16="http://schemas.microsoft.com/office/drawing/2014/main" id="{77132A68-6B5E-8CF2-38DB-3EE1231EB82B}"/>
                </a:ext>
              </a:extLst>
            </p:cNvPr>
            <p:cNvSpPr/>
            <p:nvPr userDrawn="1"/>
          </p:nvSpPr>
          <p:spPr>
            <a:xfrm>
              <a:off x="9842873" y="476619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Rectangle 16">
              <a:extLst>
                <a:ext uri="{FF2B5EF4-FFF2-40B4-BE49-F238E27FC236}">
                  <a16:creationId xmlns:a16="http://schemas.microsoft.com/office/drawing/2014/main" id="{7E60A404-4329-D574-47A2-CCE56FB7D37C}"/>
                </a:ext>
              </a:extLst>
            </p:cNvPr>
            <p:cNvSpPr/>
            <p:nvPr userDrawn="1"/>
          </p:nvSpPr>
          <p:spPr>
            <a:xfrm>
              <a:off x="18260202" y="274208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Rectangle 17">
              <a:extLst>
                <a:ext uri="{FF2B5EF4-FFF2-40B4-BE49-F238E27FC236}">
                  <a16:creationId xmlns:a16="http://schemas.microsoft.com/office/drawing/2014/main" id="{2A0DF310-4B9C-032D-A6ED-96C512BE6840}"/>
                </a:ext>
              </a:extLst>
            </p:cNvPr>
            <p:cNvSpPr/>
            <p:nvPr userDrawn="1"/>
          </p:nvSpPr>
          <p:spPr>
            <a:xfrm>
              <a:off x="18262048" y="476851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19" name="Picture Placeholder 68">
            <a:extLst>
              <a:ext uri="{FF2B5EF4-FFF2-40B4-BE49-F238E27FC236}">
                <a16:creationId xmlns:a16="http://schemas.microsoft.com/office/drawing/2014/main" id="{40F70E0E-95D7-A1CE-4D4E-E3A0E156CCCF}"/>
              </a:ext>
            </a:extLst>
          </p:cNvPr>
          <p:cNvSpPr>
            <a:spLocks noGrp="1"/>
          </p:cNvSpPr>
          <p:nvPr>
            <p:ph type="pic" sz="quarter" idx="29"/>
          </p:nvPr>
        </p:nvSpPr>
        <p:spPr>
          <a:xfrm>
            <a:off x="10396507" y="3298292"/>
            <a:ext cx="1084107" cy="969999"/>
          </a:xfrm>
        </p:spPr>
        <p:txBody>
          <a:bodyPr/>
          <a:lstStyle/>
          <a:p>
            <a:endParaRPr lang="en-UA"/>
          </a:p>
        </p:txBody>
      </p:sp>
      <p:sp>
        <p:nvSpPr>
          <p:cNvPr id="20" name="Text Placeholder 23">
            <a:extLst>
              <a:ext uri="{FF2B5EF4-FFF2-40B4-BE49-F238E27FC236}">
                <a16:creationId xmlns:a16="http://schemas.microsoft.com/office/drawing/2014/main" id="{9C7D5956-DA2B-DF03-F469-C481427BD79F}"/>
              </a:ext>
            </a:extLst>
          </p:cNvPr>
          <p:cNvSpPr>
            <a:spLocks noGrp="1"/>
          </p:cNvSpPr>
          <p:nvPr>
            <p:ph type="body" sz="quarter" idx="23" hasCustomPrompt="1"/>
          </p:nvPr>
        </p:nvSpPr>
        <p:spPr>
          <a:xfrm>
            <a:off x="12003096" y="3205186"/>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grpSp>
        <p:nvGrpSpPr>
          <p:cNvPr id="21" name="Group 20">
            <a:extLst>
              <a:ext uri="{FF2B5EF4-FFF2-40B4-BE49-F238E27FC236}">
                <a16:creationId xmlns:a16="http://schemas.microsoft.com/office/drawing/2014/main" id="{0CCE43B9-D3B0-831A-DF3C-6AF70EBD5D23}"/>
              </a:ext>
              <a:ext uri="{C183D7F6-B498-43B3-948B-1728B52AA6E4}">
                <adec:decorative xmlns:adec="http://schemas.microsoft.com/office/drawing/2017/decorative" val="1"/>
              </a:ext>
            </a:extLst>
          </p:cNvPr>
          <p:cNvGrpSpPr/>
          <p:nvPr userDrawn="1"/>
        </p:nvGrpSpPr>
        <p:grpSpPr>
          <a:xfrm>
            <a:off x="840387" y="5200417"/>
            <a:ext cx="8472189" cy="2096909"/>
            <a:chOff x="840387" y="5200417"/>
            <a:chExt cx="8472189" cy="2096909"/>
          </a:xfrm>
        </p:grpSpPr>
        <p:sp>
          <p:nvSpPr>
            <p:cNvPr id="22" name="Rectangle 21">
              <a:extLst>
                <a:ext uri="{FF2B5EF4-FFF2-40B4-BE49-F238E27FC236}">
                  <a16:creationId xmlns:a16="http://schemas.microsoft.com/office/drawing/2014/main" id="{31F9B153-1E3E-5688-7F17-3573FD49BED7}"/>
                </a:ext>
              </a:extLst>
            </p:cNvPr>
            <p:cNvSpPr/>
            <p:nvPr userDrawn="1"/>
          </p:nvSpPr>
          <p:spPr>
            <a:xfrm>
              <a:off x="864815" y="5236338"/>
              <a:ext cx="8409890" cy="202474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UA" sz="2000"/>
            </a:p>
          </p:txBody>
        </p:sp>
        <p:sp>
          <p:nvSpPr>
            <p:cNvPr id="23" name="Rectangle 22">
              <a:extLst>
                <a:ext uri="{FF2B5EF4-FFF2-40B4-BE49-F238E27FC236}">
                  <a16:creationId xmlns:a16="http://schemas.microsoft.com/office/drawing/2014/main" id="{4601B093-2EEA-04A4-9338-B355FE89B3FE}"/>
                </a:ext>
              </a:extLst>
            </p:cNvPr>
            <p:cNvSpPr/>
            <p:nvPr userDrawn="1"/>
          </p:nvSpPr>
          <p:spPr>
            <a:xfrm>
              <a:off x="9250275" y="5200417"/>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Rectangle 23">
              <a:extLst>
                <a:ext uri="{FF2B5EF4-FFF2-40B4-BE49-F238E27FC236}">
                  <a16:creationId xmlns:a16="http://schemas.microsoft.com/office/drawing/2014/main" id="{78851847-E324-0F3D-7BA1-33175A983A0E}"/>
                </a:ext>
              </a:extLst>
            </p:cNvPr>
            <p:cNvSpPr/>
            <p:nvPr userDrawn="1"/>
          </p:nvSpPr>
          <p:spPr>
            <a:xfrm>
              <a:off x="9250274" y="723502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5" name="Rectangle 24">
              <a:extLst>
                <a:ext uri="{FF2B5EF4-FFF2-40B4-BE49-F238E27FC236}">
                  <a16:creationId xmlns:a16="http://schemas.microsoft.com/office/drawing/2014/main" id="{496741E4-530C-9ED4-9FFD-39177D99E257}"/>
                </a:ext>
              </a:extLst>
            </p:cNvPr>
            <p:cNvSpPr/>
            <p:nvPr userDrawn="1"/>
          </p:nvSpPr>
          <p:spPr>
            <a:xfrm>
              <a:off x="840387" y="5200417"/>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 name="Rectangle 25">
              <a:extLst>
                <a:ext uri="{FF2B5EF4-FFF2-40B4-BE49-F238E27FC236}">
                  <a16:creationId xmlns:a16="http://schemas.microsoft.com/office/drawing/2014/main" id="{9137AFD2-CA25-0F8E-2866-A7A4C6C664B3}"/>
                </a:ext>
              </a:extLst>
            </p:cNvPr>
            <p:cNvSpPr/>
            <p:nvPr userDrawn="1"/>
          </p:nvSpPr>
          <p:spPr>
            <a:xfrm>
              <a:off x="840387" y="722731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27" name="Picture Placeholder 68">
            <a:extLst>
              <a:ext uri="{FF2B5EF4-FFF2-40B4-BE49-F238E27FC236}">
                <a16:creationId xmlns:a16="http://schemas.microsoft.com/office/drawing/2014/main" id="{B6FF0496-E7A9-4000-955C-908762A61F8C}"/>
              </a:ext>
            </a:extLst>
          </p:cNvPr>
          <p:cNvSpPr>
            <a:spLocks noGrp="1"/>
          </p:cNvSpPr>
          <p:nvPr>
            <p:ph type="pic" sz="quarter" idx="27"/>
          </p:nvPr>
        </p:nvSpPr>
        <p:spPr>
          <a:xfrm>
            <a:off x="1402032" y="5759388"/>
            <a:ext cx="1084107" cy="969999"/>
          </a:xfrm>
        </p:spPr>
        <p:txBody>
          <a:bodyPr/>
          <a:lstStyle/>
          <a:p>
            <a:endParaRPr lang="en-UA"/>
          </a:p>
        </p:txBody>
      </p:sp>
      <p:sp>
        <p:nvSpPr>
          <p:cNvPr id="28" name="Text Placeholder 23">
            <a:extLst>
              <a:ext uri="{FF2B5EF4-FFF2-40B4-BE49-F238E27FC236}">
                <a16:creationId xmlns:a16="http://schemas.microsoft.com/office/drawing/2014/main" id="{57B1A3BD-5123-A448-B7AA-0D612970B105}"/>
              </a:ext>
            </a:extLst>
          </p:cNvPr>
          <p:cNvSpPr>
            <a:spLocks noGrp="1"/>
          </p:cNvSpPr>
          <p:nvPr>
            <p:ph type="body" sz="quarter" idx="21" hasCustomPrompt="1"/>
          </p:nvPr>
        </p:nvSpPr>
        <p:spPr>
          <a:xfrm>
            <a:off x="2984280" y="5666283"/>
            <a:ext cx="5767834" cy="1156211"/>
          </a:xfrm>
        </p:spPr>
        <p:txBody>
          <a:bodyPr>
            <a:normAutofit/>
          </a:bodyPr>
          <a:lstStyle>
            <a:lvl1pPr>
              <a:lnSpc>
                <a:spcPts val="3000"/>
              </a:lnSpc>
              <a:defRPr sz="2000">
                <a:solidFill>
                  <a:srgbClr val="E8E6EB"/>
                </a:solidFill>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grpSp>
        <p:nvGrpSpPr>
          <p:cNvPr id="29" name="Group 28">
            <a:extLst>
              <a:ext uri="{FF2B5EF4-FFF2-40B4-BE49-F238E27FC236}">
                <a16:creationId xmlns:a16="http://schemas.microsoft.com/office/drawing/2014/main" id="{663087F4-4898-297B-3340-2EA4EF8E6025}"/>
              </a:ext>
              <a:ext uri="{C183D7F6-B498-43B3-948B-1728B52AA6E4}">
                <adec:decorative xmlns:adec="http://schemas.microsoft.com/office/drawing/2017/decorative" val="1"/>
              </a:ext>
            </a:extLst>
          </p:cNvPr>
          <p:cNvGrpSpPr/>
          <p:nvPr userDrawn="1"/>
        </p:nvGrpSpPr>
        <p:grpSpPr>
          <a:xfrm>
            <a:off x="9842870" y="5196865"/>
            <a:ext cx="8479633" cy="2092754"/>
            <a:chOff x="9842870" y="5196865"/>
            <a:chExt cx="8479633" cy="2092754"/>
          </a:xfrm>
        </p:grpSpPr>
        <p:sp>
          <p:nvSpPr>
            <p:cNvPr id="30" name="Rectangle 29">
              <a:extLst>
                <a:ext uri="{FF2B5EF4-FFF2-40B4-BE49-F238E27FC236}">
                  <a16:creationId xmlns:a16="http://schemas.microsoft.com/office/drawing/2014/main" id="{55DE300B-4FA7-1BE8-F1B0-BE3B1D09B32A}"/>
                </a:ext>
              </a:extLst>
            </p:cNvPr>
            <p:cNvSpPr/>
            <p:nvPr userDrawn="1"/>
          </p:nvSpPr>
          <p:spPr>
            <a:xfrm>
              <a:off x="9874632" y="5236338"/>
              <a:ext cx="8409890" cy="2024743"/>
            </a:xfrm>
            <a:prstGeom prst="rect">
              <a:avLst/>
            </a:prstGeom>
            <a:gradFill flip="none" rotWithShape="1">
              <a:gsLst>
                <a:gs pos="99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1" name="Rectangle 30">
              <a:extLst>
                <a:ext uri="{FF2B5EF4-FFF2-40B4-BE49-F238E27FC236}">
                  <a16:creationId xmlns:a16="http://schemas.microsoft.com/office/drawing/2014/main" id="{25BE9DFA-C882-1B13-20D4-AF5462C0C655}"/>
                </a:ext>
              </a:extLst>
            </p:cNvPr>
            <p:cNvSpPr/>
            <p:nvPr userDrawn="1"/>
          </p:nvSpPr>
          <p:spPr>
            <a:xfrm>
              <a:off x="9849558" y="519686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2" name="Rectangle 31">
              <a:extLst>
                <a:ext uri="{FF2B5EF4-FFF2-40B4-BE49-F238E27FC236}">
                  <a16:creationId xmlns:a16="http://schemas.microsoft.com/office/drawing/2014/main" id="{95D36E84-3E1B-7584-CD64-ECB903758679}"/>
                </a:ext>
              </a:extLst>
            </p:cNvPr>
            <p:cNvSpPr/>
            <p:nvPr userDrawn="1"/>
          </p:nvSpPr>
          <p:spPr>
            <a:xfrm>
              <a:off x="9842870" y="722731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3" name="Rectangle 32">
              <a:extLst>
                <a:ext uri="{FF2B5EF4-FFF2-40B4-BE49-F238E27FC236}">
                  <a16:creationId xmlns:a16="http://schemas.microsoft.com/office/drawing/2014/main" id="{9318C03D-7A14-79BC-277A-4645B2A5D3B9}"/>
                </a:ext>
              </a:extLst>
            </p:cNvPr>
            <p:cNvSpPr/>
            <p:nvPr userDrawn="1"/>
          </p:nvSpPr>
          <p:spPr>
            <a:xfrm>
              <a:off x="18252763" y="520486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 name="Rectangle 33">
              <a:extLst>
                <a:ext uri="{FF2B5EF4-FFF2-40B4-BE49-F238E27FC236}">
                  <a16:creationId xmlns:a16="http://schemas.microsoft.com/office/drawing/2014/main" id="{7440E529-BFAB-B01B-66EF-51AFBD1914C3}"/>
                </a:ext>
              </a:extLst>
            </p:cNvPr>
            <p:cNvSpPr/>
            <p:nvPr userDrawn="1"/>
          </p:nvSpPr>
          <p:spPr>
            <a:xfrm>
              <a:off x="18260202" y="722160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5" name="Picture Placeholder 68">
            <a:extLst>
              <a:ext uri="{FF2B5EF4-FFF2-40B4-BE49-F238E27FC236}">
                <a16:creationId xmlns:a16="http://schemas.microsoft.com/office/drawing/2014/main" id="{2FB27A42-7DD2-3DF3-BE58-C0FF12B90C2C}"/>
              </a:ext>
            </a:extLst>
          </p:cNvPr>
          <p:cNvSpPr>
            <a:spLocks noGrp="1"/>
          </p:cNvSpPr>
          <p:nvPr>
            <p:ph type="pic" sz="quarter" idx="30"/>
          </p:nvPr>
        </p:nvSpPr>
        <p:spPr>
          <a:xfrm>
            <a:off x="10396507" y="5759388"/>
            <a:ext cx="1084107" cy="969999"/>
          </a:xfrm>
        </p:spPr>
        <p:txBody>
          <a:bodyPr/>
          <a:lstStyle/>
          <a:p>
            <a:endParaRPr lang="en-UA"/>
          </a:p>
        </p:txBody>
      </p:sp>
      <p:sp>
        <p:nvSpPr>
          <p:cNvPr id="36" name="Text Placeholder 23">
            <a:extLst>
              <a:ext uri="{FF2B5EF4-FFF2-40B4-BE49-F238E27FC236}">
                <a16:creationId xmlns:a16="http://schemas.microsoft.com/office/drawing/2014/main" id="{7E2895C9-2DEF-16B2-FF4E-697C1FF8525D}"/>
              </a:ext>
            </a:extLst>
          </p:cNvPr>
          <p:cNvSpPr>
            <a:spLocks noGrp="1"/>
          </p:cNvSpPr>
          <p:nvPr>
            <p:ph type="body" sz="quarter" idx="24" hasCustomPrompt="1"/>
          </p:nvPr>
        </p:nvSpPr>
        <p:spPr>
          <a:xfrm>
            <a:off x="12003096" y="5666283"/>
            <a:ext cx="5767834" cy="1156211"/>
          </a:xfrm>
        </p:spPr>
        <p:txBody>
          <a:bodyPr>
            <a:normAutofit/>
          </a:bodyPr>
          <a:lstStyle>
            <a:lvl1pPr>
              <a:lnSpc>
                <a:spcPts val="3000"/>
              </a:lnSpc>
              <a:defRPr sz="2000">
                <a:solidFill>
                  <a:srgbClr val="E8E6EB"/>
                </a:solidFill>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grpSp>
        <p:nvGrpSpPr>
          <p:cNvPr id="37" name="Group 36">
            <a:extLst>
              <a:ext uri="{FF2B5EF4-FFF2-40B4-BE49-F238E27FC236}">
                <a16:creationId xmlns:a16="http://schemas.microsoft.com/office/drawing/2014/main" id="{36605E7E-E96E-8CEF-1981-C1FA87F15409}"/>
              </a:ext>
              <a:ext uri="{C183D7F6-B498-43B3-948B-1728B52AA6E4}">
                <adec:decorative xmlns:adec="http://schemas.microsoft.com/office/drawing/2017/decorative" val="1"/>
              </a:ext>
            </a:extLst>
          </p:cNvPr>
          <p:cNvGrpSpPr/>
          <p:nvPr userDrawn="1"/>
        </p:nvGrpSpPr>
        <p:grpSpPr>
          <a:xfrm>
            <a:off x="836070" y="7614023"/>
            <a:ext cx="8484234" cy="2087044"/>
            <a:chOff x="836070" y="7614023"/>
            <a:chExt cx="8484234" cy="2087044"/>
          </a:xfrm>
        </p:grpSpPr>
        <p:sp>
          <p:nvSpPr>
            <p:cNvPr id="38" name="Rectangle 37">
              <a:extLst>
                <a:ext uri="{FF2B5EF4-FFF2-40B4-BE49-F238E27FC236}">
                  <a16:creationId xmlns:a16="http://schemas.microsoft.com/office/drawing/2014/main" id="{AEF20EF7-42B9-FBCB-980A-F033109949E3}"/>
                </a:ext>
              </a:extLst>
            </p:cNvPr>
            <p:cNvSpPr/>
            <p:nvPr userDrawn="1"/>
          </p:nvSpPr>
          <p:spPr>
            <a:xfrm>
              <a:off x="871538" y="7635403"/>
              <a:ext cx="8409890" cy="202474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9" name="Rectangle 38">
              <a:extLst>
                <a:ext uri="{FF2B5EF4-FFF2-40B4-BE49-F238E27FC236}">
                  <a16:creationId xmlns:a16="http://schemas.microsoft.com/office/drawing/2014/main" id="{A3417A56-9B3F-765E-3B21-1BFB8A4B01EB}"/>
                </a:ext>
              </a:extLst>
            </p:cNvPr>
            <p:cNvSpPr/>
            <p:nvPr userDrawn="1"/>
          </p:nvSpPr>
          <p:spPr>
            <a:xfrm>
              <a:off x="844009" y="762054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0" name="Rectangle 39">
              <a:extLst>
                <a:ext uri="{FF2B5EF4-FFF2-40B4-BE49-F238E27FC236}">
                  <a16:creationId xmlns:a16="http://schemas.microsoft.com/office/drawing/2014/main" id="{9206F82C-D73F-5C02-0001-AE8EE49C9257}"/>
                </a:ext>
              </a:extLst>
            </p:cNvPr>
            <p:cNvSpPr/>
            <p:nvPr userDrawn="1"/>
          </p:nvSpPr>
          <p:spPr>
            <a:xfrm>
              <a:off x="836070" y="962631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1" name="Rectangle 40">
              <a:extLst>
                <a:ext uri="{FF2B5EF4-FFF2-40B4-BE49-F238E27FC236}">
                  <a16:creationId xmlns:a16="http://schemas.microsoft.com/office/drawing/2014/main" id="{C80071E5-2F43-BF6E-BA7D-81CFDE36482B}"/>
                </a:ext>
              </a:extLst>
            </p:cNvPr>
            <p:cNvSpPr/>
            <p:nvPr userDrawn="1"/>
          </p:nvSpPr>
          <p:spPr>
            <a:xfrm>
              <a:off x="9246656" y="761402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2" name="Rectangle 41">
              <a:extLst>
                <a:ext uri="{FF2B5EF4-FFF2-40B4-BE49-F238E27FC236}">
                  <a16:creationId xmlns:a16="http://schemas.microsoft.com/office/drawing/2014/main" id="{759BADF9-B454-37E1-9AD9-B77AF26B1572}"/>
                </a:ext>
              </a:extLst>
            </p:cNvPr>
            <p:cNvSpPr/>
            <p:nvPr userDrawn="1"/>
          </p:nvSpPr>
          <p:spPr>
            <a:xfrm>
              <a:off x="9258003" y="963876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43" name="Picture Placeholder 68">
            <a:extLst>
              <a:ext uri="{FF2B5EF4-FFF2-40B4-BE49-F238E27FC236}">
                <a16:creationId xmlns:a16="http://schemas.microsoft.com/office/drawing/2014/main" id="{D68EAC83-7F2A-F64F-5CED-DA88C3450376}"/>
              </a:ext>
            </a:extLst>
          </p:cNvPr>
          <p:cNvSpPr>
            <a:spLocks noGrp="1"/>
          </p:cNvSpPr>
          <p:nvPr>
            <p:ph type="pic" sz="quarter" idx="28"/>
          </p:nvPr>
        </p:nvSpPr>
        <p:spPr>
          <a:xfrm>
            <a:off x="1402032" y="8162429"/>
            <a:ext cx="1084107" cy="969999"/>
          </a:xfrm>
        </p:spPr>
        <p:txBody>
          <a:bodyPr/>
          <a:lstStyle/>
          <a:p>
            <a:endParaRPr lang="en-UA"/>
          </a:p>
        </p:txBody>
      </p:sp>
      <p:sp>
        <p:nvSpPr>
          <p:cNvPr id="44" name="Text Placeholder 23">
            <a:extLst>
              <a:ext uri="{FF2B5EF4-FFF2-40B4-BE49-F238E27FC236}">
                <a16:creationId xmlns:a16="http://schemas.microsoft.com/office/drawing/2014/main" id="{F96F509B-029B-2273-58D9-CD027C4B3448}"/>
              </a:ext>
            </a:extLst>
          </p:cNvPr>
          <p:cNvSpPr>
            <a:spLocks noGrp="1"/>
          </p:cNvSpPr>
          <p:nvPr>
            <p:ph type="body" sz="quarter" idx="22" hasCustomPrompt="1"/>
          </p:nvPr>
        </p:nvSpPr>
        <p:spPr>
          <a:xfrm>
            <a:off x="2984280" y="8079440"/>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2" name="Slide Number Placeholder 1">
            <a:extLst>
              <a:ext uri="{FF2B5EF4-FFF2-40B4-BE49-F238E27FC236}">
                <a16:creationId xmlns:a16="http://schemas.microsoft.com/office/drawing/2014/main" id="{1A481838-E0BA-3FFE-570F-2F873F25D837}"/>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27948144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locks - 2x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98753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grpSp>
        <p:nvGrpSpPr>
          <p:cNvPr id="45" name="Group 44">
            <a:extLst>
              <a:ext uri="{FF2B5EF4-FFF2-40B4-BE49-F238E27FC236}">
                <a16:creationId xmlns:a16="http://schemas.microsoft.com/office/drawing/2014/main" id="{9AFB5217-C9A2-21C6-06A1-E4A8500BBCD9}"/>
              </a:ext>
              <a:ext uri="{C183D7F6-B498-43B3-948B-1728B52AA6E4}">
                <adec:decorative xmlns:adec="http://schemas.microsoft.com/office/drawing/2017/decorative" val="1"/>
              </a:ext>
            </a:extLst>
          </p:cNvPr>
          <p:cNvGrpSpPr/>
          <p:nvPr userDrawn="1"/>
        </p:nvGrpSpPr>
        <p:grpSpPr>
          <a:xfrm>
            <a:off x="836071" y="2739768"/>
            <a:ext cx="8479681" cy="3009851"/>
            <a:chOff x="836071" y="2739768"/>
            <a:chExt cx="8479681" cy="3009851"/>
          </a:xfrm>
        </p:grpSpPr>
        <p:sp>
          <p:nvSpPr>
            <p:cNvPr id="10" name="Rectangle ">
              <a:extLst>
                <a:ext uri="{FF2B5EF4-FFF2-40B4-BE49-F238E27FC236}">
                  <a16:creationId xmlns:a16="http://schemas.microsoft.com/office/drawing/2014/main" id="{69EEA4AC-6B78-DDC6-8B14-4EDC5751B405}"/>
                </a:ext>
                <a:ext uri="{C183D7F6-B498-43B3-948B-1728B52AA6E4}">
                  <adec:decorative xmlns:adec="http://schemas.microsoft.com/office/drawing/2017/decorative" val="1"/>
                </a:ext>
              </a:extLst>
            </p:cNvPr>
            <p:cNvSpPr/>
            <p:nvPr userDrawn="1"/>
          </p:nvSpPr>
          <p:spPr>
            <a:xfrm>
              <a:off x="871538" y="2770919"/>
              <a:ext cx="8409890" cy="2952000"/>
            </a:xfrm>
            <a:prstGeom prst="rect">
              <a:avLst/>
            </a:prstGeom>
            <a:gradFill flip="none" rotWithShape="1">
              <a:gsLst>
                <a:gs pos="100000">
                  <a:srgbClr val="130733"/>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
              <a:extLst>
                <a:ext uri="{FF2B5EF4-FFF2-40B4-BE49-F238E27FC236}">
                  <a16:creationId xmlns:a16="http://schemas.microsoft.com/office/drawing/2014/main" id="{CE307D8C-B6E2-C33F-EAE9-D7471A6AB4BD}"/>
                </a:ext>
                <a:ext uri="{C183D7F6-B498-43B3-948B-1728B52AA6E4}">
                  <adec:decorative xmlns:adec="http://schemas.microsoft.com/office/drawing/2017/decorative" val="1"/>
                </a:ext>
              </a:extLst>
            </p:cNvPr>
            <p:cNvSpPr/>
            <p:nvPr userDrawn="1"/>
          </p:nvSpPr>
          <p:spPr>
            <a:xfrm>
              <a:off x="844009" y="274641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Rectangle ">
              <a:extLst>
                <a:ext uri="{FF2B5EF4-FFF2-40B4-BE49-F238E27FC236}">
                  <a16:creationId xmlns:a16="http://schemas.microsoft.com/office/drawing/2014/main" id="{18D696D3-44AC-1433-8AC6-F0FAB3F0A08D}"/>
                </a:ext>
                <a:ext uri="{C183D7F6-B498-43B3-948B-1728B52AA6E4}">
                  <adec:decorative xmlns:adec="http://schemas.microsoft.com/office/drawing/2017/decorative" val="1"/>
                </a:ext>
              </a:extLst>
            </p:cNvPr>
            <p:cNvSpPr/>
            <p:nvPr userDrawn="1"/>
          </p:nvSpPr>
          <p:spPr>
            <a:xfrm>
              <a:off x="836071" y="568280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
              <a:extLst>
                <a:ext uri="{FF2B5EF4-FFF2-40B4-BE49-F238E27FC236}">
                  <a16:creationId xmlns:a16="http://schemas.microsoft.com/office/drawing/2014/main" id="{3CB70446-4722-AA2F-B919-268939AE5BF4}"/>
                </a:ext>
                <a:ext uri="{C183D7F6-B498-43B3-948B-1728B52AA6E4}">
                  <adec:decorative xmlns:adec="http://schemas.microsoft.com/office/drawing/2017/decorative" val="1"/>
                </a:ext>
              </a:extLst>
            </p:cNvPr>
            <p:cNvSpPr/>
            <p:nvPr userDrawn="1"/>
          </p:nvSpPr>
          <p:spPr>
            <a:xfrm>
              <a:off x="9250276" y="568731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4" name="Rectangle ">
              <a:extLst>
                <a:ext uri="{FF2B5EF4-FFF2-40B4-BE49-F238E27FC236}">
                  <a16:creationId xmlns:a16="http://schemas.microsoft.com/office/drawing/2014/main" id="{655804FA-B2FA-2C9B-9672-30BCB7620A91}"/>
                </a:ext>
                <a:ext uri="{C183D7F6-B498-43B3-948B-1728B52AA6E4}">
                  <adec:decorative xmlns:adec="http://schemas.microsoft.com/office/drawing/2017/decorative" val="1"/>
                </a:ext>
              </a:extLst>
            </p:cNvPr>
            <p:cNvSpPr/>
            <p:nvPr userDrawn="1"/>
          </p:nvSpPr>
          <p:spPr>
            <a:xfrm>
              <a:off x="9253451" y="273976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62" name="Picture Placeholder 68">
            <a:extLst>
              <a:ext uri="{FF2B5EF4-FFF2-40B4-BE49-F238E27FC236}">
                <a16:creationId xmlns:a16="http://schemas.microsoft.com/office/drawing/2014/main" id="{C591631C-CE25-099A-4E5B-C6A505FFE140}"/>
              </a:ext>
            </a:extLst>
          </p:cNvPr>
          <p:cNvSpPr>
            <a:spLocks noGrp="1"/>
          </p:cNvSpPr>
          <p:nvPr>
            <p:ph type="pic" sz="quarter" idx="35"/>
          </p:nvPr>
        </p:nvSpPr>
        <p:spPr>
          <a:xfrm>
            <a:off x="1437112" y="3763639"/>
            <a:ext cx="1084107" cy="969999"/>
          </a:xfrm>
        </p:spPr>
        <p:txBody>
          <a:bodyPr/>
          <a:lstStyle/>
          <a:p>
            <a:endParaRPr lang="en-UA"/>
          </a:p>
        </p:txBody>
      </p:sp>
      <p:sp>
        <p:nvSpPr>
          <p:cNvPr id="55" name="Text Placeholder 23">
            <a:extLst>
              <a:ext uri="{FF2B5EF4-FFF2-40B4-BE49-F238E27FC236}">
                <a16:creationId xmlns:a16="http://schemas.microsoft.com/office/drawing/2014/main" id="{2FDC8C57-B50F-6538-0C02-53091C69B21D}"/>
              </a:ext>
            </a:extLst>
          </p:cNvPr>
          <p:cNvSpPr>
            <a:spLocks noGrp="1"/>
          </p:cNvSpPr>
          <p:nvPr>
            <p:ph type="body" sz="quarter" idx="32" hasCustomPrompt="1"/>
          </p:nvPr>
        </p:nvSpPr>
        <p:spPr>
          <a:xfrm>
            <a:off x="3072008" y="3702002"/>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grpSp>
        <p:nvGrpSpPr>
          <p:cNvPr id="46" name="Group 45">
            <a:extLst>
              <a:ext uri="{FF2B5EF4-FFF2-40B4-BE49-F238E27FC236}">
                <a16:creationId xmlns:a16="http://schemas.microsoft.com/office/drawing/2014/main" id="{92695DA7-D2ED-B4C2-EDD1-831888C53DE9}"/>
              </a:ext>
              <a:ext uri="{C183D7F6-B498-43B3-948B-1728B52AA6E4}">
                <adec:decorative xmlns:adec="http://schemas.microsoft.com/office/drawing/2017/decorative" val="1"/>
              </a:ext>
            </a:extLst>
          </p:cNvPr>
          <p:cNvGrpSpPr/>
          <p:nvPr userDrawn="1"/>
        </p:nvGrpSpPr>
        <p:grpSpPr>
          <a:xfrm>
            <a:off x="9842873" y="2739768"/>
            <a:ext cx="8488093" cy="3014302"/>
            <a:chOff x="9842873" y="2739768"/>
            <a:chExt cx="8488093" cy="3014302"/>
          </a:xfrm>
        </p:grpSpPr>
        <p:sp>
          <p:nvSpPr>
            <p:cNvPr id="17" name="Rectangle">
              <a:extLst>
                <a:ext uri="{FF2B5EF4-FFF2-40B4-BE49-F238E27FC236}">
                  <a16:creationId xmlns:a16="http://schemas.microsoft.com/office/drawing/2014/main" id="{CDF4D74A-4817-AE4F-448C-BE24AD9B3344}"/>
                </a:ext>
                <a:ext uri="{C183D7F6-B498-43B3-948B-1728B52AA6E4}">
                  <adec:decorative xmlns:adec="http://schemas.microsoft.com/office/drawing/2017/decorative" val="1"/>
                </a:ext>
              </a:extLst>
            </p:cNvPr>
            <p:cNvSpPr/>
            <p:nvPr userDrawn="1"/>
          </p:nvSpPr>
          <p:spPr>
            <a:xfrm>
              <a:off x="9881355" y="2770919"/>
              <a:ext cx="8409890" cy="2952000"/>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100"/>
                </a:lnSpc>
              </a:pPr>
              <a:endParaRPr lang="en-UA"/>
            </a:p>
          </p:txBody>
        </p:sp>
        <p:sp>
          <p:nvSpPr>
            <p:cNvPr id="18" name="Rectangle ">
              <a:extLst>
                <a:ext uri="{FF2B5EF4-FFF2-40B4-BE49-F238E27FC236}">
                  <a16:creationId xmlns:a16="http://schemas.microsoft.com/office/drawing/2014/main" id="{CD5C152C-6B42-59EB-19B1-C32224A21E9E}"/>
                </a:ext>
                <a:ext uri="{C183D7F6-B498-43B3-948B-1728B52AA6E4}">
                  <adec:decorative xmlns:adec="http://schemas.microsoft.com/office/drawing/2017/decorative" val="1"/>
                </a:ext>
              </a:extLst>
            </p:cNvPr>
            <p:cNvSpPr/>
            <p:nvPr userDrawn="1"/>
          </p:nvSpPr>
          <p:spPr>
            <a:xfrm>
              <a:off x="9845231" y="273976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9" name="Rectangle">
              <a:extLst>
                <a:ext uri="{FF2B5EF4-FFF2-40B4-BE49-F238E27FC236}">
                  <a16:creationId xmlns:a16="http://schemas.microsoft.com/office/drawing/2014/main" id="{822DC8C3-493C-72DE-08D5-5032D9C5346C}"/>
                </a:ext>
                <a:ext uri="{C183D7F6-B498-43B3-948B-1728B52AA6E4}">
                  <adec:decorative xmlns:adec="http://schemas.microsoft.com/office/drawing/2017/decorative" val="1"/>
                </a:ext>
              </a:extLst>
            </p:cNvPr>
            <p:cNvSpPr/>
            <p:nvPr userDrawn="1"/>
          </p:nvSpPr>
          <p:spPr>
            <a:xfrm>
              <a:off x="9842873" y="568944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0" name="Rectangle ">
              <a:extLst>
                <a:ext uri="{FF2B5EF4-FFF2-40B4-BE49-F238E27FC236}">
                  <a16:creationId xmlns:a16="http://schemas.microsoft.com/office/drawing/2014/main" id="{5F889458-1E52-77E8-5FF0-FF1BBA8554EE}"/>
                </a:ext>
                <a:ext uri="{C183D7F6-B498-43B3-948B-1728B52AA6E4}">
                  <adec:decorative xmlns:adec="http://schemas.microsoft.com/office/drawing/2017/decorative" val="1"/>
                </a:ext>
              </a:extLst>
            </p:cNvPr>
            <p:cNvSpPr/>
            <p:nvPr userDrawn="1"/>
          </p:nvSpPr>
          <p:spPr>
            <a:xfrm>
              <a:off x="18255763" y="274208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
              <a:extLst>
                <a:ext uri="{FF2B5EF4-FFF2-40B4-BE49-F238E27FC236}">
                  <a16:creationId xmlns:a16="http://schemas.microsoft.com/office/drawing/2014/main" id="{C93BDC82-CA0E-9FCA-30FB-EBFAC69746BA}"/>
                </a:ext>
                <a:ext uri="{C183D7F6-B498-43B3-948B-1728B52AA6E4}">
                  <adec:decorative xmlns:adec="http://schemas.microsoft.com/office/drawing/2017/decorative" val="1"/>
                </a:ext>
              </a:extLst>
            </p:cNvPr>
            <p:cNvSpPr/>
            <p:nvPr userDrawn="1"/>
          </p:nvSpPr>
          <p:spPr>
            <a:xfrm>
              <a:off x="18268665" y="569176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58" name="Picture Placeholder 68">
            <a:extLst>
              <a:ext uri="{FF2B5EF4-FFF2-40B4-BE49-F238E27FC236}">
                <a16:creationId xmlns:a16="http://schemas.microsoft.com/office/drawing/2014/main" id="{9DCE0C16-C116-AB10-3870-C81E6F58AFA3}"/>
              </a:ext>
            </a:extLst>
          </p:cNvPr>
          <p:cNvSpPr>
            <a:spLocks noGrp="1"/>
          </p:cNvSpPr>
          <p:nvPr>
            <p:ph type="pic" sz="quarter" idx="33"/>
          </p:nvPr>
        </p:nvSpPr>
        <p:spPr>
          <a:xfrm>
            <a:off x="10411778" y="3763639"/>
            <a:ext cx="1084107" cy="969999"/>
          </a:xfrm>
        </p:spPr>
        <p:txBody>
          <a:bodyPr/>
          <a:lstStyle/>
          <a:p>
            <a:endParaRPr lang="en-UA"/>
          </a:p>
        </p:txBody>
      </p:sp>
      <p:sp>
        <p:nvSpPr>
          <p:cNvPr id="51" name="Text Placeholder 23">
            <a:extLst>
              <a:ext uri="{FF2B5EF4-FFF2-40B4-BE49-F238E27FC236}">
                <a16:creationId xmlns:a16="http://schemas.microsoft.com/office/drawing/2014/main" id="{2827C3FF-6383-2299-4620-ADA25364D02B}"/>
              </a:ext>
            </a:extLst>
          </p:cNvPr>
          <p:cNvSpPr>
            <a:spLocks noGrp="1"/>
          </p:cNvSpPr>
          <p:nvPr>
            <p:ph type="body" sz="quarter" idx="30" hasCustomPrompt="1"/>
          </p:nvPr>
        </p:nvSpPr>
        <p:spPr>
          <a:xfrm>
            <a:off x="12080541" y="3702002"/>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grpSp>
        <p:nvGrpSpPr>
          <p:cNvPr id="47" name="Group 46">
            <a:extLst>
              <a:ext uri="{FF2B5EF4-FFF2-40B4-BE49-F238E27FC236}">
                <a16:creationId xmlns:a16="http://schemas.microsoft.com/office/drawing/2014/main" id="{6CB61772-2C1E-FA81-4844-3B0E1CC83C69}"/>
              </a:ext>
              <a:ext uri="{C183D7F6-B498-43B3-948B-1728B52AA6E4}">
                <adec:decorative xmlns:adec="http://schemas.microsoft.com/office/drawing/2017/decorative" val="1"/>
              </a:ext>
            </a:extLst>
          </p:cNvPr>
          <p:cNvGrpSpPr/>
          <p:nvPr userDrawn="1"/>
        </p:nvGrpSpPr>
        <p:grpSpPr>
          <a:xfrm>
            <a:off x="840387" y="6275785"/>
            <a:ext cx="8472189" cy="3019389"/>
            <a:chOff x="840387" y="6275785"/>
            <a:chExt cx="8472189" cy="3019389"/>
          </a:xfrm>
        </p:grpSpPr>
        <p:sp>
          <p:nvSpPr>
            <p:cNvPr id="25" name="Rectangle ">
              <a:extLst>
                <a:ext uri="{FF2B5EF4-FFF2-40B4-BE49-F238E27FC236}">
                  <a16:creationId xmlns:a16="http://schemas.microsoft.com/office/drawing/2014/main" id="{B5D33085-C819-857B-B021-DF1DD13374A2}"/>
                </a:ext>
                <a:ext uri="{C183D7F6-B498-43B3-948B-1728B52AA6E4}">
                  <adec:decorative xmlns:adec="http://schemas.microsoft.com/office/drawing/2017/decorative" val="1"/>
                </a:ext>
              </a:extLst>
            </p:cNvPr>
            <p:cNvSpPr/>
            <p:nvPr userDrawn="1"/>
          </p:nvSpPr>
          <p:spPr>
            <a:xfrm>
              <a:off x="864815" y="6311705"/>
              <a:ext cx="8409890" cy="2952000"/>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UA" sz="2000"/>
            </a:p>
          </p:txBody>
        </p:sp>
        <p:sp>
          <p:nvSpPr>
            <p:cNvPr id="26" name="Rectangle ">
              <a:extLst>
                <a:ext uri="{FF2B5EF4-FFF2-40B4-BE49-F238E27FC236}">
                  <a16:creationId xmlns:a16="http://schemas.microsoft.com/office/drawing/2014/main" id="{6061579E-AAF6-A2F0-063E-55163BCAFDB3}"/>
                </a:ext>
                <a:ext uri="{C183D7F6-B498-43B3-948B-1728B52AA6E4}">
                  <adec:decorative xmlns:adec="http://schemas.microsoft.com/office/drawing/2017/decorative" val="1"/>
                </a:ext>
              </a:extLst>
            </p:cNvPr>
            <p:cNvSpPr/>
            <p:nvPr userDrawn="1"/>
          </p:nvSpPr>
          <p:spPr>
            <a:xfrm>
              <a:off x="9250275" y="627578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7" name="Rectangle ">
              <a:extLst>
                <a:ext uri="{FF2B5EF4-FFF2-40B4-BE49-F238E27FC236}">
                  <a16:creationId xmlns:a16="http://schemas.microsoft.com/office/drawing/2014/main" id="{28A6EACB-576B-E1F9-1B72-60C4074B12F3}"/>
                </a:ext>
                <a:ext uri="{C183D7F6-B498-43B3-948B-1728B52AA6E4}">
                  <adec:decorative xmlns:adec="http://schemas.microsoft.com/office/drawing/2017/decorative" val="1"/>
                </a:ext>
              </a:extLst>
            </p:cNvPr>
            <p:cNvSpPr/>
            <p:nvPr userDrawn="1"/>
          </p:nvSpPr>
          <p:spPr>
            <a:xfrm>
              <a:off x="9250274" y="923287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8" name="Rectangle ">
              <a:extLst>
                <a:ext uri="{FF2B5EF4-FFF2-40B4-BE49-F238E27FC236}">
                  <a16:creationId xmlns:a16="http://schemas.microsoft.com/office/drawing/2014/main" id="{D0356B5B-81C8-5F4E-F0A8-6AE6FCB9F02F}"/>
                </a:ext>
                <a:ext uri="{C183D7F6-B498-43B3-948B-1728B52AA6E4}">
                  <adec:decorative xmlns:adec="http://schemas.microsoft.com/office/drawing/2017/decorative" val="1"/>
                </a:ext>
              </a:extLst>
            </p:cNvPr>
            <p:cNvSpPr/>
            <p:nvPr userDrawn="1"/>
          </p:nvSpPr>
          <p:spPr>
            <a:xfrm>
              <a:off x="840387" y="627578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9" name="Rectangle ">
              <a:extLst>
                <a:ext uri="{FF2B5EF4-FFF2-40B4-BE49-F238E27FC236}">
                  <a16:creationId xmlns:a16="http://schemas.microsoft.com/office/drawing/2014/main" id="{6B7D4776-0EBD-9944-4B8E-1E9B5C74CA2D}"/>
                </a:ext>
                <a:ext uri="{C183D7F6-B498-43B3-948B-1728B52AA6E4}">
                  <adec:decorative xmlns:adec="http://schemas.microsoft.com/office/drawing/2017/decorative" val="1"/>
                </a:ext>
              </a:extLst>
            </p:cNvPr>
            <p:cNvSpPr/>
            <p:nvPr userDrawn="1"/>
          </p:nvSpPr>
          <p:spPr>
            <a:xfrm>
              <a:off x="840387" y="922516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61" name="Picture Placeholder 68">
            <a:extLst>
              <a:ext uri="{FF2B5EF4-FFF2-40B4-BE49-F238E27FC236}">
                <a16:creationId xmlns:a16="http://schemas.microsoft.com/office/drawing/2014/main" id="{668A326B-73C9-825D-1416-246EBA958280}"/>
              </a:ext>
            </a:extLst>
          </p:cNvPr>
          <p:cNvSpPr>
            <a:spLocks noGrp="1"/>
          </p:cNvSpPr>
          <p:nvPr>
            <p:ph type="pic" sz="quarter" idx="34"/>
          </p:nvPr>
        </p:nvSpPr>
        <p:spPr>
          <a:xfrm>
            <a:off x="1437112" y="7302705"/>
            <a:ext cx="1084107" cy="969999"/>
          </a:xfrm>
        </p:spPr>
        <p:txBody>
          <a:bodyPr/>
          <a:lstStyle/>
          <a:p>
            <a:endParaRPr lang="en-UA"/>
          </a:p>
        </p:txBody>
      </p:sp>
      <p:sp>
        <p:nvSpPr>
          <p:cNvPr id="54" name="Text Placeholder 23">
            <a:extLst>
              <a:ext uri="{FF2B5EF4-FFF2-40B4-BE49-F238E27FC236}">
                <a16:creationId xmlns:a16="http://schemas.microsoft.com/office/drawing/2014/main" id="{D0723045-69EF-B68A-DA25-6321F9DBCD3F}"/>
              </a:ext>
            </a:extLst>
          </p:cNvPr>
          <p:cNvSpPr>
            <a:spLocks noGrp="1"/>
          </p:cNvSpPr>
          <p:nvPr>
            <p:ph type="body" sz="quarter" idx="31" hasCustomPrompt="1"/>
          </p:nvPr>
        </p:nvSpPr>
        <p:spPr>
          <a:xfrm>
            <a:off x="3072008" y="7241069"/>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grpSp>
        <p:nvGrpSpPr>
          <p:cNvPr id="48" name="Group 47">
            <a:extLst>
              <a:ext uri="{FF2B5EF4-FFF2-40B4-BE49-F238E27FC236}">
                <a16:creationId xmlns:a16="http://schemas.microsoft.com/office/drawing/2014/main" id="{B1EC6EF2-592A-7172-4C85-081AA0F941E5}"/>
              </a:ext>
              <a:ext uri="{C183D7F6-B498-43B3-948B-1728B52AA6E4}">
                <adec:decorative xmlns:adec="http://schemas.microsoft.com/office/drawing/2017/decorative" val="1"/>
              </a:ext>
            </a:extLst>
          </p:cNvPr>
          <p:cNvGrpSpPr/>
          <p:nvPr userDrawn="1"/>
        </p:nvGrpSpPr>
        <p:grpSpPr>
          <a:xfrm>
            <a:off x="9842870" y="6272233"/>
            <a:ext cx="8479633" cy="3015234"/>
            <a:chOff x="9842870" y="6272233"/>
            <a:chExt cx="8479633" cy="3015234"/>
          </a:xfrm>
        </p:grpSpPr>
        <p:sp>
          <p:nvSpPr>
            <p:cNvPr id="32" name="Rectangle ">
              <a:extLst>
                <a:ext uri="{FF2B5EF4-FFF2-40B4-BE49-F238E27FC236}">
                  <a16:creationId xmlns:a16="http://schemas.microsoft.com/office/drawing/2014/main" id="{60A8A605-231F-4D1C-0171-2A0F8E310FE1}"/>
                </a:ext>
                <a:ext uri="{C183D7F6-B498-43B3-948B-1728B52AA6E4}">
                  <adec:decorative xmlns:adec="http://schemas.microsoft.com/office/drawing/2017/decorative" val="1"/>
                </a:ext>
              </a:extLst>
            </p:cNvPr>
            <p:cNvSpPr/>
            <p:nvPr userDrawn="1"/>
          </p:nvSpPr>
          <p:spPr>
            <a:xfrm>
              <a:off x="9874632" y="6311705"/>
              <a:ext cx="8409890" cy="2952000"/>
            </a:xfrm>
            <a:prstGeom prst="rect">
              <a:avLst/>
            </a:prstGeom>
            <a:gradFill flip="none" rotWithShape="1">
              <a:gsLst>
                <a:gs pos="99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3" name="Rectangle ">
              <a:extLst>
                <a:ext uri="{FF2B5EF4-FFF2-40B4-BE49-F238E27FC236}">
                  <a16:creationId xmlns:a16="http://schemas.microsoft.com/office/drawing/2014/main" id="{09606280-B686-D20F-1590-99AAEBFF1EF7}"/>
                </a:ext>
                <a:ext uri="{C183D7F6-B498-43B3-948B-1728B52AA6E4}">
                  <adec:decorative xmlns:adec="http://schemas.microsoft.com/office/drawing/2017/decorative" val="1"/>
                </a:ext>
              </a:extLst>
            </p:cNvPr>
            <p:cNvSpPr/>
            <p:nvPr userDrawn="1"/>
          </p:nvSpPr>
          <p:spPr>
            <a:xfrm>
              <a:off x="9849558" y="627223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 name="Rectangle ">
              <a:extLst>
                <a:ext uri="{FF2B5EF4-FFF2-40B4-BE49-F238E27FC236}">
                  <a16:creationId xmlns:a16="http://schemas.microsoft.com/office/drawing/2014/main" id="{E6F0E890-0CE9-0118-2B99-F300D8DF6523}"/>
                </a:ext>
                <a:ext uri="{C183D7F6-B498-43B3-948B-1728B52AA6E4}">
                  <adec:decorative xmlns:adec="http://schemas.microsoft.com/office/drawing/2017/decorative" val="1"/>
                </a:ext>
              </a:extLst>
            </p:cNvPr>
            <p:cNvSpPr/>
            <p:nvPr userDrawn="1"/>
          </p:nvSpPr>
          <p:spPr>
            <a:xfrm>
              <a:off x="9842870" y="922516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 name="Rectangle ">
              <a:extLst>
                <a:ext uri="{FF2B5EF4-FFF2-40B4-BE49-F238E27FC236}">
                  <a16:creationId xmlns:a16="http://schemas.microsoft.com/office/drawing/2014/main" id="{7F35A819-D629-847F-3F5B-AA9148BC86FA}"/>
                </a:ext>
                <a:ext uri="{C183D7F6-B498-43B3-948B-1728B52AA6E4}">
                  <adec:decorative xmlns:adec="http://schemas.microsoft.com/office/drawing/2017/decorative" val="1"/>
                </a:ext>
              </a:extLst>
            </p:cNvPr>
            <p:cNvSpPr/>
            <p:nvPr userDrawn="1"/>
          </p:nvSpPr>
          <p:spPr>
            <a:xfrm>
              <a:off x="18252763" y="628023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6" name="Rectangle ">
              <a:extLst>
                <a:ext uri="{FF2B5EF4-FFF2-40B4-BE49-F238E27FC236}">
                  <a16:creationId xmlns:a16="http://schemas.microsoft.com/office/drawing/2014/main" id="{11B63448-7FC0-25C8-702F-F1CC61F58880}"/>
                </a:ext>
                <a:ext uri="{C183D7F6-B498-43B3-948B-1728B52AA6E4}">
                  <adec:decorative xmlns:adec="http://schemas.microsoft.com/office/drawing/2017/decorative" val="1"/>
                </a:ext>
              </a:extLst>
            </p:cNvPr>
            <p:cNvSpPr/>
            <p:nvPr userDrawn="1"/>
          </p:nvSpPr>
          <p:spPr>
            <a:xfrm>
              <a:off x="18260202" y="921945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56" name="Picture Placeholder 68">
            <a:extLst>
              <a:ext uri="{FF2B5EF4-FFF2-40B4-BE49-F238E27FC236}">
                <a16:creationId xmlns:a16="http://schemas.microsoft.com/office/drawing/2014/main" id="{A9CB42D8-4E38-AD51-6E75-B2DA351BF827}"/>
              </a:ext>
            </a:extLst>
          </p:cNvPr>
          <p:cNvSpPr>
            <a:spLocks noGrp="1"/>
          </p:cNvSpPr>
          <p:nvPr>
            <p:ph type="pic" sz="quarter" idx="29"/>
          </p:nvPr>
        </p:nvSpPr>
        <p:spPr>
          <a:xfrm>
            <a:off x="10411778" y="7302705"/>
            <a:ext cx="1084107" cy="969999"/>
          </a:xfrm>
        </p:spPr>
        <p:txBody>
          <a:bodyPr/>
          <a:lstStyle/>
          <a:p>
            <a:endParaRPr lang="en-UA"/>
          </a:p>
        </p:txBody>
      </p:sp>
      <p:sp>
        <p:nvSpPr>
          <p:cNvPr id="49" name="Text Placeholder 23">
            <a:extLst>
              <a:ext uri="{FF2B5EF4-FFF2-40B4-BE49-F238E27FC236}">
                <a16:creationId xmlns:a16="http://schemas.microsoft.com/office/drawing/2014/main" id="{5E446560-CCE3-0AA1-ACDE-B5BC57A534CE}"/>
              </a:ext>
            </a:extLst>
          </p:cNvPr>
          <p:cNvSpPr>
            <a:spLocks noGrp="1"/>
          </p:cNvSpPr>
          <p:nvPr>
            <p:ph type="body" sz="quarter" idx="23" hasCustomPrompt="1"/>
          </p:nvPr>
        </p:nvSpPr>
        <p:spPr>
          <a:xfrm>
            <a:off x="12080541" y="7241069"/>
            <a:ext cx="5767834" cy="1156211"/>
          </a:xfrm>
        </p:spPr>
        <p:txBody>
          <a:bodyPr>
            <a:normAutofit/>
          </a:bodyPr>
          <a:lstStyle>
            <a:lvl1pPr>
              <a:lnSpc>
                <a:spcPts val="30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2" name="Slide Number Placeholder 1">
            <a:extLst>
              <a:ext uri="{FF2B5EF4-FFF2-40B4-BE49-F238E27FC236}">
                <a16:creationId xmlns:a16="http://schemas.microsoft.com/office/drawing/2014/main" id="{FE7DB49B-3FA7-5B38-8573-B71892C0050B}"/>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825060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blocks - horizonta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5" name="Rectangle">
            <a:extLst>
              <a:ext uri="{FF2B5EF4-FFF2-40B4-BE49-F238E27FC236}">
                <a16:creationId xmlns:a16="http://schemas.microsoft.com/office/drawing/2014/main" id="{411FC656-066D-37D3-A283-E38E7CB360A8}"/>
              </a:ext>
              <a:ext uri="{C183D7F6-B498-43B3-948B-1728B52AA6E4}">
                <adec:decorative xmlns:adec="http://schemas.microsoft.com/office/drawing/2017/decorative" val="1"/>
              </a:ext>
            </a:extLst>
          </p:cNvPr>
          <p:cNvSpPr/>
          <p:nvPr userDrawn="1"/>
        </p:nvSpPr>
        <p:spPr>
          <a:xfrm>
            <a:off x="871538" y="3282780"/>
            <a:ext cx="18120188" cy="1343334"/>
          </a:xfrm>
          <a:prstGeom prst="roundRect">
            <a:avLst>
              <a:gd name="adj" fmla="val 1400"/>
            </a:avLst>
          </a:prstGeom>
          <a:gradFill>
            <a:gsLst>
              <a:gs pos="0">
                <a:srgbClr val="1B0F61"/>
              </a:gs>
              <a:gs pos="98000">
                <a:srgbClr val="1B0F61">
                  <a:alpha val="74047"/>
                </a:srgbClr>
              </a:gs>
            </a:gsLst>
            <a:lin ang="1800000" scaled="0"/>
          </a:gradFill>
          <a:ln w="22225">
            <a:solidFill>
              <a:srgbClr val="4A1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 name="Picture Placeholder 68">
            <a:extLst>
              <a:ext uri="{FF2B5EF4-FFF2-40B4-BE49-F238E27FC236}">
                <a16:creationId xmlns:a16="http://schemas.microsoft.com/office/drawing/2014/main" id="{7B009247-18B0-7CBA-86B7-60D6C16AAA85}"/>
              </a:ext>
            </a:extLst>
          </p:cNvPr>
          <p:cNvSpPr>
            <a:spLocks noGrp="1"/>
          </p:cNvSpPr>
          <p:nvPr>
            <p:ph type="pic" sz="quarter" idx="35"/>
          </p:nvPr>
        </p:nvSpPr>
        <p:spPr>
          <a:xfrm>
            <a:off x="1086958" y="3457451"/>
            <a:ext cx="1084107" cy="969999"/>
          </a:xfrm>
        </p:spPr>
        <p:txBody>
          <a:bodyPr/>
          <a:lstStyle/>
          <a:p>
            <a:endParaRPr lang="en-UA"/>
          </a:p>
        </p:txBody>
      </p:sp>
      <p:sp>
        <p:nvSpPr>
          <p:cNvPr id="37" name="Text Placeholder 3">
            <a:extLst>
              <a:ext uri="{FF2B5EF4-FFF2-40B4-BE49-F238E27FC236}">
                <a16:creationId xmlns:a16="http://schemas.microsoft.com/office/drawing/2014/main" id="{14E6A417-DF35-C755-B6B2-93C039B27636}"/>
              </a:ext>
            </a:extLst>
          </p:cNvPr>
          <p:cNvSpPr>
            <a:spLocks noGrp="1"/>
          </p:cNvSpPr>
          <p:nvPr>
            <p:ph type="body" sz="quarter" idx="36" hasCustomPrompt="1"/>
          </p:nvPr>
        </p:nvSpPr>
        <p:spPr>
          <a:xfrm>
            <a:off x="2391704" y="3525053"/>
            <a:ext cx="1769266" cy="799570"/>
          </a:xfrm>
          <a:noFill/>
        </p:spPr>
        <p:txBody>
          <a:bodyPr lIns="0" anchor="ctr">
            <a:normAutofit/>
          </a:bodyPr>
          <a:lstStyle>
            <a:lvl1pPr>
              <a:defRPr sz="54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YYYY</a:t>
            </a:r>
            <a:endParaRPr lang="en-UA"/>
          </a:p>
        </p:txBody>
      </p:sp>
      <p:grpSp>
        <p:nvGrpSpPr>
          <p:cNvPr id="33" name="Group 32">
            <a:extLst>
              <a:ext uri="{FF2B5EF4-FFF2-40B4-BE49-F238E27FC236}">
                <a16:creationId xmlns:a16="http://schemas.microsoft.com/office/drawing/2014/main" id="{EA1BAB7C-5336-E010-7440-D656508675C4}"/>
              </a:ext>
              <a:ext uri="{C183D7F6-B498-43B3-948B-1728B52AA6E4}">
                <adec:decorative xmlns:adec="http://schemas.microsoft.com/office/drawing/2017/decorative" val="1"/>
              </a:ext>
            </a:extLst>
          </p:cNvPr>
          <p:cNvGrpSpPr/>
          <p:nvPr userDrawn="1"/>
        </p:nvGrpSpPr>
        <p:grpSpPr>
          <a:xfrm>
            <a:off x="4343400" y="3895232"/>
            <a:ext cx="4632148" cy="83437"/>
            <a:chOff x="4343400" y="3895232"/>
            <a:chExt cx="4632148" cy="83437"/>
          </a:xfrm>
        </p:grpSpPr>
        <p:sp>
          <p:nvSpPr>
            <p:cNvPr id="8" name="Rectangle (decorative)">
              <a:extLst>
                <a:ext uri="{FF2B5EF4-FFF2-40B4-BE49-F238E27FC236}">
                  <a16:creationId xmlns:a16="http://schemas.microsoft.com/office/drawing/2014/main" id="{1AD36EB8-1CFD-CEDF-059C-850D8045BE94}"/>
                </a:ext>
                <a:ext uri="{C183D7F6-B498-43B3-948B-1728B52AA6E4}">
                  <adec:decorative xmlns:adec="http://schemas.microsoft.com/office/drawing/2017/decorative" val="1"/>
                </a:ext>
              </a:extLst>
            </p:cNvPr>
            <p:cNvSpPr/>
            <p:nvPr userDrawn="1"/>
          </p:nvSpPr>
          <p:spPr>
            <a:xfrm>
              <a:off x="4343400" y="3895232"/>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9" name="Straight Connector (decorative)">
              <a:extLst>
                <a:ext uri="{FF2B5EF4-FFF2-40B4-BE49-F238E27FC236}">
                  <a16:creationId xmlns:a16="http://schemas.microsoft.com/office/drawing/2014/main" id="{592F0C8D-E28D-1C7B-E004-D67B04D87B73}"/>
                </a:ext>
                <a:ext uri="{C183D7F6-B498-43B3-948B-1728B52AA6E4}">
                  <adec:decorative xmlns:adec="http://schemas.microsoft.com/office/drawing/2017/decorative" val="1"/>
                </a:ext>
              </a:extLst>
            </p:cNvPr>
            <p:cNvCxnSpPr>
              <a:cxnSpLocks/>
            </p:cNvCxnSpPr>
            <p:nvPr userDrawn="1"/>
          </p:nvCxnSpPr>
          <p:spPr>
            <a:xfrm>
              <a:off x="4343400" y="3933519"/>
              <a:ext cx="4628322" cy="0"/>
            </a:xfrm>
            <a:prstGeom prst="line">
              <a:avLst/>
            </a:prstGeom>
            <a:ln>
              <a:solidFill>
                <a:srgbClr val="EBE1FD"/>
              </a:solidFill>
            </a:ln>
          </p:spPr>
          <p:style>
            <a:lnRef idx="1">
              <a:schemeClr val="accent1"/>
            </a:lnRef>
            <a:fillRef idx="0">
              <a:schemeClr val="accent1"/>
            </a:fillRef>
            <a:effectRef idx="0">
              <a:schemeClr val="accent1"/>
            </a:effectRef>
            <a:fontRef idx="minor">
              <a:schemeClr val="tx1"/>
            </a:fontRef>
          </p:style>
        </p:cxnSp>
        <p:sp>
          <p:nvSpPr>
            <p:cNvPr id="10" name="Rectangle (decorative)">
              <a:extLst>
                <a:ext uri="{FF2B5EF4-FFF2-40B4-BE49-F238E27FC236}">
                  <a16:creationId xmlns:a16="http://schemas.microsoft.com/office/drawing/2014/main" id="{82A6BAC7-D9E6-5B7F-3541-59C7443440B6}"/>
                </a:ext>
                <a:ext uri="{C183D7F6-B498-43B3-948B-1728B52AA6E4}">
                  <adec:decorative xmlns:adec="http://schemas.microsoft.com/office/drawing/2017/decorative" val="1"/>
                </a:ext>
              </a:extLst>
            </p:cNvPr>
            <p:cNvSpPr/>
            <p:nvPr userDrawn="1"/>
          </p:nvSpPr>
          <p:spPr>
            <a:xfrm>
              <a:off x="8903113" y="3906234"/>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9" name="Text Placeholder 3">
            <a:extLst>
              <a:ext uri="{FF2B5EF4-FFF2-40B4-BE49-F238E27FC236}">
                <a16:creationId xmlns:a16="http://schemas.microsoft.com/office/drawing/2014/main" id="{C98BC1CF-C16F-D127-727A-16763FE92B29}"/>
              </a:ext>
            </a:extLst>
          </p:cNvPr>
          <p:cNvSpPr>
            <a:spLocks noGrp="1"/>
          </p:cNvSpPr>
          <p:nvPr>
            <p:ph type="body" sz="quarter" idx="37" hasCustomPrompt="1"/>
          </p:nvPr>
        </p:nvSpPr>
        <p:spPr>
          <a:xfrm>
            <a:off x="9392570" y="3340136"/>
            <a:ext cx="8259364" cy="1285978"/>
          </a:xfrm>
          <a:noFill/>
        </p:spPr>
        <p:txBody>
          <a:bodyPr lIns="0" anchor="ctr">
            <a:normAutofit/>
          </a:bodyPr>
          <a:lstStyle>
            <a:lvl1pPr>
              <a:defRPr sz="26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elit</a:t>
            </a:r>
            <a:r>
              <a:rPr lang="en-GB" dirty="0"/>
              <a:t> </a:t>
            </a:r>
            <a:r>
              <a:rPr lang="en-GB" dirty="0" err="1"/>
              <a:t>adipiscing</a:t>
            </a:r>
            <a:r>
              <a:rPr lang="en-GB" dirty="0"/>
              <a:t> </a:t>
            </a:r>
            <a:r>
              <a:rPr lang="en-GB" dirty="0" err="1"/>
              <a:t>elit</a:t>
            </a:r>
            <a:r>
              <a:rPr lang="en-GB" dirty="0"/>
              <a:t> </a:t>
            </a:r>
            <a:r>
              <a:rPr lang="en-GB" dirty="0" err="1"/>
              <a:t>dolor</a:t>
            </a:r>
            <a:r>
              <a:rPr lang="en-GB" dirty="0"/>
              <a:t> sit </a:t>
            </a:r>
            <a:r>
              <a:rPr lang="en-GB" dirty="0" err="1"/>
              <a:t>elit</a:t>
            </a:r>
            <a:endParaRPr lang="en-UA"/>
          </a:p>
        </p:txBody>
      </p:sp>
      <p:sp>
        <p:nvSpPr>
          <p:cNvPr id="48" name="Rectangle">
            <a:extLst>
              <a:ext uri="{FF2B5EF4-FFF2-40B4-BE49-F238E27FC236}">
                <a16:creationId xmlns:a16="http://schemas.microsoft.com/office/drawing/2014/main" id="{4F721ABD-8196-BDAD-0987-78DEA6EC0AC6}"/>
              </a:ext>
              <a:ext uri="{C183D7F6-B498-43B3-948B-1728B52AA6E4}">
                <adec:decorative xmlns:adec="http://schemas.microsoft.com/office/drawing/2017/decorative" val="1"/>
              </a:ext>
            </a:extLst>
          </p:cNvPr>
          <p:cNvSpPr/>
          <p:nvPr userDrawn="1"/>
        </p:nvSpPr>
        <p:spPr>
          <a:xfrm>
            <a:off x="871538" y="4891447"/>
            <a:ext cx="18120188" cy="1343334"/>
          </a:xfrm>
          <a:prstGeom prst="roundRect">
            <a:avLst>
              <a:gd name="adj" fmla="val 1400"/>
            </a:avLst>
          </a:prstGeom>
          <a:gradFill>
            <a:gsLst>
              <a:gs pos="0">
                <a:srgbClr val="1B0F61"/>
              </a:gs>
              <a:gs pos="98000">
                <a:srgbClr val="1B0F61">
                  <a:alpha val="74047"/>
                </a:srgbClr>
              </a:gs>
            </a:gsLst>
            <a:lin ang="1800000" scaled="0"/>
          </a:gradFill>
          <a:ln w="22225">
            <a:solidFill>
              <a:srgbClr val="4A1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9" name="Picture Placeholder 68">
            <a:extLst>
              <a:ext uri="{FF2B5EF4-FFF2-40B4-BE49-F238E27FC236}">
                <a16:creationId xmlns:a16="http://schemas.microsoft.com/office/drawing/2014/main" id="{DBD7C2AE-69D3-27DC-E2B8-1198651D4A6C}"/>
              </a:ext>
            </a:extLst>
          </p:cNvPr>
          <p:cNvSpPr>
            <a:spLocks noGrp="1"/>
          </p:cNvSpPr>
          <p:nvPr>
            <p:ph type="pic" sz="quarter" idx="38"/>
          </p:nvPr>
        </p:nvSpPr>
        <p:spPr>
          <a:xfrm>
            <a:off x="1086958" y="5066118"/>
            <a:ext cx="1084107" cy="969999"/>
          </a:xfrm>
        </p:spPr>
        <p:txBody>
          <a:bodyPr/>
          <a:lstStyle/>
          <a:p>
            <a:endParaRPr lang="en-UA"/>
          </a:p>
        </p:txBody>
      </p:sp>
      <p:sp>
        <p:nvSpPr>
          <p:cNvPr id="50" name="Text Placeholder 3">
            <a:extLst>
              <a:ext uri="{FF2B5EF4-FFF2-40B4-BE49-F238E27FC236}">
                <a16:creationId xmlns:a16="http://schemas.microsoft.com/office/drawing/2014/main" id="{32113CB6-E9A0-BDF2-8EBF-71BA81B9CC9A}"/>
              </a:ext>
            </a:extLst>
          </p:cNvPr>
          <p:cNvSpPr>
            <a:spLocks noGrp="1"/>
          </p:cNvSpPr>
          <p:nvPr>
            <p:ph type="body" sz="quarter" idx="39" hasCustomPrompt="1"/>
          </p:nvPr>
        </p:nvSpPr>
        <p:spPr>
          <a:xfrm>
            <a:off x="2391704" y="5133720"/>
            <a:ext cx="1769266" cy="799570"/>
          </a:xfrm>
          <a:noFill/>
        </p:spPr>
        <p:txBody>
          <a:bodyPr lIns="0" anchor="ctr">
            <a:normAutofit/>
          </a:bodyPr>
          <a:lstStyle>
            <a:lvl1pPr>
              <a:defRPr sz="54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YYYY</a:t>
            </a:r>
            <a:endParaRPr lang="en-UA"/>
          </a:p>
        </p:txBody>
      </p:sp>
      <p:grpSp>
        <p:nvGrpSpPr>
          <p:cNvPr id="51" name="Group 50">
            <a:extLst>
              <a:ext uri="{FF2B5EF4-FFF2-40B4-BE49-F238E27FC236}">
                <a16:creationId xmlns:a16="http://schemas.microsoft.com/office/drawing/2014/main" id="{5D856342-6FE8-3548-8B66-FEFA42714C0D}"/>
              </a:ext>
              <a:ext uri="{C183D7F6-B498-43B3-948B-1728B52AA6E4}">
                <adec:decorative xmlns:adec="http://schemas.microsoft.com/office/drawing/2017/decorative" val="1"/>
              </a:ext>
            </a:extLst>
          </p:cNvPr>
          <p:cNvGrpSpPr/>
          <p:nvPr userDrawn="1"/>
        </p:nvGrpSpPr>
        <p:grpSpPr>
          <a:xfrm>
            <a:off x="4343400" y="5503899"/>
            <a:ext cx="4632148" cy="83437"/>
            <a:chOff x="4343400" y="3895232"/>
            <a:chExt cx="4632148" cy="83437"/>
          </a:xfrm>
        </p:grpSpPr>
        <p:sp>
          <p:nvSpPr>
            <p:cNvPr id="52" name="Rectangle (decorative)">
              <a:extLst>
                <a:ext uri="{FF2B5EF4-FFF2-40B4-BE49-F238E27FC236}">
                  <a16:creationId xmlns:a16="http://schemas.microsoft.com/office/drawing/2014/main" id="{383E64AB-ADA4-1E37-55C0-21F956BFB76F}"/>
                </a:ext>
                <a:ext uri="{C183D7F6-B498-43B3-948B-1728B52AA6E4}">
                  <adec:decorative xmlns:adec="http://schemas.microsoft.com/office/drawing/2017/decorative" val="1"/>
                </a:ext>
              </a:extLst>
            </p:cNvPr>
            <p:cNvSpPr/>
            <p:nvPr userDrawn="1"/>
          </p:nvSpPr>
          <p:spPr>
            <a:xfrm>
              <a:off x="4343400" y="3895232"/>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53" name="Straight Connector (decorative)">
              <a:extLst>
                <a:ext uri="{FF2B5EF4-FFF2-40B4-BE49-F238E27FC236}">
                  <a16:creationId xmlns:a16="http://schemas.microsoft.com/office/drawing/2014/main" id="{8C9AC183-80F5-2235-3CDD-D0C80E5C0CA8}"/>
                </a:ext>
                <a:ext uri="{C183D7F6-B498-43B3-948B-1728B52AA6E4}">
                  <adec:decorative xmlns:adec="http://schemas.microsoft.com/office/drawing/2017/decorative" val="1"/>
                </a:ext>
              </a:extLst>
            </p:cNvPr>
            <p:cNvCxnSpPr>
              <a:cxnSpLocks/>
            </p:cNvCxnSpPr>
            <p:nvPr userDrawn="1"/>
          </p:nvCxnSpPr>
          <p:spPr>
            <a:xfrm>
              <a:off x="4343400" y="3933519"/>
              <a:ext cx="4628322" cy="0"/>
            </a:xfrm>
            <a:prstGeom prst="line">
              <a:avLst/>
            </a:prstGeom>
            <a:ln>
              <a:solidFill>
                <a:srgbClr val="EBE1FD"/>
              </a:solidFill>
            </a:ln>
          </p:spPr>
          <p:style>
            <a:lnRef idx="1">
              <a:schemeClr val="accent1"/>
            </a:lnRef>
            <a:fillRef idx="0">
              <a:schemeClr val="accent1"/>
            </a:fillRef>
            <a:effectRef idx="0">
              <a:schemeClr val="accent1"/>
            </a:effectRef>
            <a:fontRef idx="minor">
              <a:schemeClr val="tx1"/>
            </a:fontRef>
          </p:style>
        </p:cxnSp>
        <p:sp>
          <p:nvSpPr>
            <p:cNvPr id="54" name="Rectangle (decorative)">
              <a:extLst>
                <a:ext uri="{FF2B5EF4-FFF2-40B4-BE49-F238E27FC236}">
                  <a16:creationId xmlns:a16="http://schemas.microsoft.com/office/drawing/2014/main" id="{85268F75-428A-C8DD-C632-DE1CA2FF33DA}"/>
                </a:ext>
                <a:ext uri="{C183D7F6-B498-43B3-948B-1728B52AA6E4}">
                  <adec:decorative xmlns:adec="http://schemas.microsoft.com/office/drawing/2017/decorative" val="1"/>
                </a:ext>
              </a:extLst>
            </p:cNvPr>
            <p:cNvSpPr/>
            <p:nvPr userDrawn="1"/>
          </p:nvSpPr>
          <p:spPr>
            <a:xfrm>
              <a:off x="8903113" y="3906234"/>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55" name="Text Placeholder 3">
            <a:extLst>
              <a:ext uri="{FF2B5EF4-FFF2-40B4-BE49-F238E27FC236}">
                <a16:creationId xmlns:a16="http://schemas.microsoft.com/office/drawing/2014/main" id="{453D6855-C769-E852-CBE9-39A22A753736}"/>
              </a:ext>
            </a:extLst>
          </p:cNvPr>
          <p:cNvSpPr>
            <a:spLocks noGrp="1"/>
          </p:cNvSpPr>
          <p:nvPr>
            <p:ph type="body" sz="quarter" idx="40" hasCustomPrompt="1"/>
          </p:nvPr>
        </p:nvSpPr>
        <p:spPr>
          <a:xfrm>
            <a:off x="9392570" y="4948803"/>
            <a:ext cx="8259364" cy="1285978"/>
          </a:xfrm>
          <a:noFill/>
        </p:spPr>
        <p:txBody>
          <a:bodyPr lIns="0" anchor="ctr">
            <a:normAutofit/>
          </a:bodyPr>
          <a:lstStyle>
            <a:lvl1pPr>
              <a:defRPr sz="26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elit</a:t>
            </a:r>
            <a:r>
              <a:rPr lang="en-GB" dirty="0"/>
              <a:t> </a:t>
            </a:r>
            <a:r>
              <a:rPr lang="en-GB" dirty="0" err="1"/>
              <a:t>adipiscing</a:t>
            </a:r>
            <a:r>
              <a:rPr lang="en-GB" dirty="0"/>
              <a:t> </a:t>
            </a:r>
            <a:r>
              <a:rPr lang="en-GB" dirty="0" err="1"/>
              <a:t>elit</a:t>
            </a:r>
            <a:r>
              <a:rPr lang="en-GB" dirty="0"/>
              <a:t> </a:t>
            </a:r>
            <a:r>
              <a:rPr lang="en-GB" dirty="0" err="1"/>
              <a:t>dolor</a:t>
            </a:r>
            <a:r>
              <a:rPr lang="en-GB" dirty="0"/>
              <a:t> sit </a:t>
            </a:r>
            <a:r>
              <a:rPr lang="en-GB" dirty="0" err="1"/>
              <a:t>elit</a:t>
            </a:r>
            <a:endParaRPr lang="en-UA"/>
          </a:p>
        </p:txBody>
      </p:sp>
      <p:sp>
        <p:nvSpPr>
          <p:cNvPr id="64" name="Rectangle">
            <a:extLst>
              <a:ext uri="{FF2B5EF4-FFF2-40B4-BE49-F238E27FC236}">
                <a16:creationId xmlns:a16="http://schemas.microsoft.com/office/drawing/2014/main" id="{149903E4-4C1B-0AED-D43D-82AF69A41E02}"/>
              </a:ext>
              <a:ext uri="{C183D7F6-B498-43B3-948B-1728B52AA6E4}">
                <adec:decorative xmlns:adec="http://schemas.microsoft.com/office/drawing/2017/decorative" val="1"/>
              </a:ext>
            </a:extLst>
          </p:cNvPr>
          <p:cNvSpPr/>
          <p:nvPr userDrawn="1"/>
        </p:nvSpPr>
        <p:spPr>
          <a:xfrm>
            <a:off x="871538" y="6466247"/>
            <a:ext cx="18120188" cy="1343334"/>
          </a:xfrm>
          <a:prstGeom prst="roundRect">
            <a:avLst>
              <a:gd name="adj" fmla="val 1400"/>
            </a:avLst>
          </a:prstGeom>
          <a:gradFill>
            <a:gsLst>
              <a:gs pos="0">
                <a:srgbClr val="1B0F61"/>
              </a:gs>
              <a:gs pos="98000">
                <a:srgbClr val="1B0F61">
                  <a:alpha val="74047"/>
                </a:srgbClr>
              </a:gs>
            </a:gsLst>
            <a:lin ang="1800000" scaled="0"/>
          </a:gradFill>
          <a:ln w="22225">
            <a:solidFill>
              <a:srgbClr val="4A1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5" name="Picture Placeholder 68">
            <a:extLst>
              <a:ext uri="{FF2B5EF4-FFF2-40B4-BE49-F238E27FC236}">
                <a16:creationId xmlns:a16="http://schemas.microsoft.com/office/drawing/2014/main" id="{3FA26F3F-8978-D825-EF0A-3CC45D757BCF}"/>
              </a:ext>
            </a:extLst>
          </p:cNvPr>
          <p:cNvSpPr>
            <a:spLocks noGrp="1"/>
          </p:cNvSpPr>
          <p:nvPr>
            <p:ph type="pic" sz="quarter" idx="41"/>
          </p:nvPr>
        </p:nvSpPr>
        <p:spPr>
          <a:xfrm>
            <a:off x="1086958" y="6640918"/>
            <a:ext cx="1084107" cy="969999"/>
          </a:xfrm>
        </p:spPr>
        <p:txBody>
          <a:bodyPr/>
          <a:lstStyle/>
          <a:p>
            <a:endParaRPr lang="en-UA"/>
          </a:p>
        </p:txBody>
      </p:sp>
      <p:sp>
        <p:nvSpPr>
          <p:cNvPr id="66" name="Text Placeholder 3">
            <a:extLst>
              <a:ext uri="{FF2B5EF4-FFF2-40B4-BE49-F238E27FC236}">
                <a16:creationId xmlns:a16="http://schemas.microsoft.com/office/drawing/2014/main" id="{D7C64099-D9B6-2267-FEB7-7F23F297E816}"/>
              </a:ext>
            </a:extLst>
          </p:cNvPr>
          <p:cNvSpPr>
            <a:spLocks noGrp="1"/>
          </p:cNvSpPr>
          <p:nvPr>
            <p:ph type="body" sz="quarter" idx="42" hasCustomPrompt="1"/>
          </p:nvPr>
        </p:nvSpPr>
        <p:spPr>
          <a:xfrm>
            <a:off x="2391704" y="6708520"/>
            <a:ext cx="1769266" cy="799570"/>
          </a:xfrm>
          <a:noFill/>
        </p:spPr>
        <p:txBody>
          <a:bodyPr lIns="0" anchor="ctr">
            <a:normAutofit/>
          </a:bodyPr>
          <a:lstStyle>
            <a:lvl1pPr>
              <a:defRPr sz="54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YYYY</a:t>
            </a:r>
            <a:endParaRPr lang="en-UA"/>
          </a:p>
        </p:txBody>
      </p:sp>
      <p:grpSp>
        <p:nvGrpSpPr>
          <p:cNvPr id="67" name="Group 66">
            <a:extLst>
              <a:ext uri="{FF2B5EF4-FFF2-40B4-BE49-F238E27FC236}">
                <a16:creationId xmlns:a16="http://schemas.microsoft.com/office/drawing/2014/main" id="{4160EFFA-42AE-0948-426A-A8B03012E532}"/>
              </a:ext>
              <a:ext uri="{C183D7F6-B498-43B3-948B-1728B52AA6E4}">
                <adec:decorative xmlns:adec="http://schemas.microsoft.com/office/drawing/2017/decorative" val="1"/>
              </a:ext>
            </a:extLst>
          </p:cNvPr>
          <p:cNvGrpSpPr/>
          <p:nvPr userDrawn="1"/>
        </p:nvGrpSpPr>
        <p:grpSpPr>
          <a:xfrm>
            <a:off x="4343400" y="7078699"/>
            <a:ext cx="4632148" cy="83437"/>
            <a:chOff x="4343400" y="3895232"/>
            <a:chExt cx="4632148" cy="83437"/>
          </a:xfrm>
        </p:grpSpPr>
        <p:sp>
          <p:nvSpPr>
            <p:cNvPr id="68" name="Rectangle (decorative)">
              <a:extLst>
                <a:ext uri="{FF2B5EF4-FFF2-40B4-BE49-F238E27FC236}">
                  <a16:creationId xmlns:a16="http://schemas.microsoft.com/office/drawing/2014/main" id="{25461B26-CF76-7DB7-DBF7-0F76A2999C0B}"/>
                </a:ext>
                <a:ext uri="{C183D7F6-B498-43B3-948B-1728B52AA6E4}">
                  <adec:decorative xmlns:adec="http://schemas.microsoft.com/office/drawing/2017/decorative" val="1"/>
                </a:ext>
              </a:extLst>
            </p:cNvPr>
            <p:cNvSpPr/>
            <p:nvPr userDrawn="1"/>
          </p:nvSpPr>
          <p:spPr>
            <a:xfrm>
              <a:off x="4343400" y="3895232"/>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69" name="Straight Connector (decorative)">
              <a:extLst>
                <a:ext uri="{FF2B5EF4-FFF2-40B4-BE49-F238E27FC236}">
                  <a16:creationId xmlns:a16="http://schemas.microsoft.com/office/drawing/2014/main" id="{99DF8D21-EA6A-FC0C-0AC8-94B830221D1B}"/>
                </a:ext>
                <a:ext uri="{C183D7F6-B498-43B3-948B-1728B52AA6E4}">
                  <adec:decorative xmlns:adec="http://schemas.microsoft.com/office/drawing/2017/decorative" val="1"/>
                </a:ext>
              </a:extLst>
            </p:cNvPr>
            <p:cNvCxnSpPr>
              <a:cxnSpLocks/>
            </p:cNvCxnSpPr>
            <p:nvPr userDrawn="1"/>
          </p:nvCxnSpPr>
          <p:spPr>
            <a:xfrm>
              <a:off x="4343400" y="3933519"/>
              <a:ext cx="4628322" cy="0"/>
            </a:xfrm>
            <a:prstGeom prst="line">
              <a:avLst/>
            </a:prstGeom>
            <a:ln>
              <a:solidFill>
                <a:srgbClr val="EBE1FD"/>
              </a:solidFill>
            </a:ln>
          </p:spPr>
          <p:style>
            <a:lnRef idx="1">
              <a:schemeClr val="accent1"/>
            </a:lnRef>
            <a:fillRef idx="0">
              <a:schemeClr val="accent1"/>
            </a:fillRef>
            <a:effectRef idx="0">
              <a:schemeClr val="accent1"/>
            </a:effectRef>
            <a:fontRef idx="minor">
              <a:schemeClr val="tx1"/>
            </a:fontRef>
          </p:style>
        </p:cxnSp>
        <p:sp>
          <p:nvSpPr>
            <p:cNvPr id="70" name="Rectangle (decorative)">
              <a:extLst>
                <a:ext uri="{FF2B5EF4-FFF2-40B4-BE49-F238E27FC236}">
                  <a16:creationId xmlns:a16="http://schemas.microsoft.com/office/drawing/2014/main" id="{A976D0FF-4B15-4548-8917-511837090394}"/>
                </a:ext>
                <a:ext uri="{C183D7F6-B498-43B3-948B-1728B52AA6E4}">
                  <adec:decorative xmlns:adec="http://schemas.microsoft.com/office/drawing/2017/decorative" val="1"/>
                </a:ext>
              </a:extLst>
            </p:cNvPr>
            <p:cNvSpPr/>
            <p:nvPr userDrawn="1"/>
          </p:nvSpPr>
          <p:spPr>
            <a:xfrm>
              <a:off x="8903113" y="3906234"/>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71" name="Text Placeholder 3">
            <a:extLst>
              <a:ext uri="{FF2B5EF4-FFF2-40B4-BE49-F238E27FC236}">
                <a16:creationId xmlns:a16="http://schemas.microsoft.com/office/drawing/2014/main" id="{CE91B7AB-9D5F-641B-5C00-BF0333C32DEB}"/>
              </a:ext>
            </a:extLst>
          </p:cNvPr>
          <p:cNvSpPr>
            <a:spLocks noGrp="1"/>
          </p:cNvSpPr>
          <p:nvPr>
            <p:ph type="body" sz="quarter" idx="43" hasCustomPrompt="1"/>
          </p:nvPr>
        </p:nvSpPr>
        <p:spPr>
          <a:xfrm>
            <a:off x="9392570" y="6523603"/>
            <a:ext cx="8259364" cy="1285978"/>
          </a:xfrm>
          <a:noFill/>
        </p:spPr>
        <p:txBody>
          <a:bodyPr lIns="0" anchor="ctr">
            <a:normAutofit/>
          </a:bodyPr>
          <a:lstStyle>
            <a:lvl1pPr>
              <a:defRPr sz="26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elit</a:t>
            </a:r>
            <a:r>
              <a:rPr lang="en-GB" dirty="0"/>
              <a:t> </a:t>
            </a:r>
            <a:r>
              <a:rPr lang="en-GB" dirty="0" err="1"/>
              <a:t>adipiscing</a:t>
            </a:r>
            <a:r>
              <a:rPr lang="en-GB" dirty="0"/>
              <a:t> </a:t>
            </a:r>
            <a:r>
              <a:rPr lang="en-GB" dirty="0" err="1"/>
              <a:t>elit</a:t>
            </a:r>
            <a:r>
              <a:rPr lang="en-GB" dirty="0"/>
              <a:t> </a:t>
            </a:r>
            <a:r>
              <a:rPr lang="en-GB" dirty="0" err="1"/>
              <a:t>dolor</a:t>
            </a:r>
            <a:r>
              <a:rPr lang="en-GB" dirty="0"/>
              <a:t> sit </a:t>
            </a:r>
            <a:r>
              <a:rPr lang="en-GB" dirty="0" err="1"/>
              <a:t>elit</a:t>
            </a:r>
            <a:endParaRPr lang="en-UA"/>
          </a:p>
        </p:txBody>
      </p:sp>
      <p:sp>
        <p:nvSpPr>
          <p:cNvPr id="80" name="Rectangle">
            <a:extLst>
              <a:ext uri="{FF2B5EF4-FFF2-40B4-BE49-F238E27FC236}">
                <a16:creationId xmlns:a16="http://schemas.microsoft.com/office/drawing/2014/main" id="{C962DA92-44EE-4B3F-9689-C97DFB12F1F0}"/>
              </a:ext>
              <a:ext uri="{C183D7F6-B498-43B3-948B-1728B52AA6E4}">
                <adec:decorative xmlns:adec="http://schemas.microsoft.com/office/drawing/2017/decorative" val="1"/>
              </a:ext>
            </a:extLst>
          </p:cNvPr>
          <p:cNvSpPr/>
          <p:nvPr userDrawn="1"/>
        </p:nvSpPr>
        <p:spPr>
          <a:xfrm>
            <a:off x="871538" y="7990247"/>
            <a:ext cx="18120188" cy="1343334"/>
          </a:xfrm>
          <a:prstGeom prst="roundRect">
            <a:avLst>
              <a:gd name="adj" fmla="val 1400"/>
            </a:avLst>
          </a:prstGeom>
          <a:gradFill>
            <a:gsLst>
              <a:gs pos="0">
                <a:srgbClr val="1B0F61"/>
              </a:gs>
              <a:gs pos="98000">
                <a:srgbClr val="1B0F61">
                  <a:alpha val="74047"/>
                </a:srgbClr>
              </a:gs>
            </a:gsLst>
            <a:lin ang="1800000" scaled="0"/>
          </a:gradFill>
          <a:ln w="22225">
            <a:solidFill>
              <a:srgbClr val="4A1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1" name="Picture Placeholder 68">
            <a:extLst>
              <a:ext uri="{FF2B5EF4-FFF2-40B4-BE49-F238E27FC236}">
                <a16:creationId xmlns:a16="http://schemas.microsoft.com/office/drawing/2014/main" id="{3AABBD56-B090-DA0C-9886-E1EDEAAD267A}"/>
              </a:ext>
            </a:extLst>
          </p:cNvPr>
          <p:cNvSpPr>
            <a:spLocks noGrp="1"/>
          </p:cNvSpPr>
          <p:nvPr>
            <p:ph type="pic" sz="quarter" idx="44"/>
          </p:nvPr>
        </p:nvSpPr>
        <p:spPr>
          <a:xfrm>
            <a:off x="1086958" y="8164918"/>
            <a:ext cx="1084107" cy="969999"/>
          </a:xfrm>
        </p:spPr>
        <p:txBody>
          <a:bodyPr/>
          <a:lstStyle/>
          <a:p>
            <a:endParaRPr lang="en-UA"/>
          </a:p>
        </p:txBody>
      </p:sp>
      <p:sp>
        <p:nvSpPr>
          <p:cNvPr id="82" name="Text Placeholder 3">
            <a:extLst>
              <a:ext uri="{FF2B5EF4-FFF2-40B4-BE49-F238E27FC236}">
                <a16:creationId xmlns:a16="http://schemas.microsoft.com/office/drawing/2014/main" id="{741394AD-CC39-D13D-0708-AA476375C343}"/>
              </a:ext>
            </a:extLst>
          </p:cNvPr>
          <p:cNvSpPr>
            <a:spLocks noGrp="1"/>
          </p:cNvSpPr>
          <p:nvPr>
            <p:ph type="body" sz="quarter" idx="45" hasCustomPrompt="1"/>
          </p:nvPr>
        </p:nvSpPr>
        <p:spPr>
          <a:xfrm>
            <a:off x="2391704" y="8232520"/>
            <a:ext cx="1769266" cy="799570"/>
          </a:xfrm>
          <a:noFill/>
        </p:spPr>
        <p:txBody>
          <a:bodyPr lIns="0" anchor="ctr">
            <a:normAutofit/>
          </a:bodyPr>
          <a:lstStyle>
            <a:lvl1pPr>
              <a:defRPr sz="54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YYYY</a:t>
            </a:r>
            <a:endParaRPr lang="en-UA"/>
          </a:p>
        </p:txBody>
      </p:sp>
      <p:grpSp>
        <p:nvGrpSpPr>
          <p:cNvPr id="83" name="Group 82">
            <a:extLst>
              <a:ext uri="{FF2B5EF4-FFF2-40B4-BE49-F238E27FC236}">
                <a16:creationId xmlns:a16="http://schemas.microsoft.com/office/drawing/2014/main" id="{1EDF3F89-7CB8-F907-21CC-D9C373FC5113}"/>
              </a:ext>
              <a:ext uri="{C183D7F6-B498-43B3-948B-1728B52AA6E4}">
                <adec:decorative xmlns:adec="http://schemas.microsoft.com/office/drawing/2017/decorative" val="1"/>
              </a:ext>
            </a:extLst>
          </p:cNvPr>
          <p:cNvGrpSpPr/>
          <p:nvPr userDrawn="1"/>
        </p:nvGrpSpPr>
        <p:grpSpPr>
          <a:xfrm>
            <a:off x="4343400" y="8602699"/>
            <a:ext cx="4632148" cy="83437"/>
            <a:chOff x="4343400" y="3895232"/>
            <a:chExt cx="4632148" cy="83437"/>
          </a:xfrm>
        </p:grpSpPr>
        <p:sp>
          <p:nvSpPr>
            <p:cNvPr id="84" name="Rectangle (decorative)">
              <a:extLst>
                <a:ext uri="{FF2B5EF4-FFF2-40B4-BE49-F238E27FC236}">
                  <a16:creationId xmlns:a16="http://schemas.microsoft.com/office/drawing/2014/main" id="{F4C4601D-2AF0-C568-216D-1CBB0787DAE2}"/>
                </a:ext>
                <a:ext uri="{C183D7F6-B498-43B3-948B-1728B52AA6E4}">
                  <adec:decorative xmlns:adec="http://schemas.microsoft.com/office/drawing/2017/decorative" val="1"/>
                </a:ext>
              </a:extLst>
            </p:cNvPr>
            <p:cNvSpPr/>
            <p:nvPr userDrawn="1"/>
          </p:nvSpPr>
          <p:spPr>
            <a:xfrm>
              <a:off x="4343400" y="3895232"/>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85" name="Straight Connector (decorative)">
              <a:extLst>
                <a:ext uri="{FF2B5EF4-FFF2-40B4-BE49-F238E27FC236}">
                  <a16:creationId xmlns:a16="http://schemas.microsoft.com/office/drawing/2014/main" id="{90799580-D689-CCFA-EF69-4512DD7AB355}"/>
                </a:ext>
                <a:ext uri="{C183D7F6-B498-43B3-948B-1728B52AA6E4}">
                  <adec:decorative xmlns:adec="http://schemas.microsoft.com/office/drawing/2017/decorative" val="1"/>
                </a:ext>
              </a:extLst>
            </p:cNvPr>
            <p:cNvCxnSpPr>
              <a:cxnSpLocks/>
            </p:cNvCxnSpPr>
            <p:nvPr userDrawn="1"/>
          </p:nvCxnSpPr>
          <p:spPr>
            <a:xfrm>
              <a:off x="4343400" y="3933519"/>
              <a:ext cx="4628322" cy="0"/>
            </a:xfrm>
            <a:prstGeom prst="line">
              <a:avLst/>
            </a:prstGeom>
            <a:ln>
              <a:solidFill>
                <a:srgbClr val="EBE1FD"/>
              </a:solidFill>
            </a:ln>
          </p:spPr>
          <p:style>
            <a:lnRef idx="1">
              <a:schemeClr val="accent1"/>
            </a:lnRef>
            <a:fillRef idx="0">
              <a:schemeClr val="accent1"/>
            </a:fillRef>
            <a:effectRef idx="0">
              <a:schemeClr val="accent1"/>
            </a:effectRef>
            <a:fontRef idx="minor">
              <a:schemeClr val="tx1"/>
            </a:fontRef>
          </p:style>
        </p:cxnSp>
        <p:sp>
          <p:nvSpPr>
            <p:cNvPr id="86" name="Rectangle (decorative)">
              <a:extLst>
                <a:ext uri="{FF2B5EF4-FFF2-40B4-BE49-F238E27FC236}">
                  <a16:creationId xmlns:a16="http://schemas.microsoft.com/office/drawing/2014/main" id="{ABD1AB8D-D133-2F34-2463-F8F10B371E41}"/>
                </a:ext>
                <a:ext uri="{C183D7F6-B498-43B3-948B-1728B52AA6E4}">
                  <adec:decorative xmlns:adec="http://schemas.microsoft.com/office/drawing/2017/decorative" val="1"/>
                </a:ext>
              </a:extLst>
            </p:cNvPr>
            <p:cNvSpPr/>
            <p:nvPr userDrawn="1"/>
          </p:nvSpPr>
          <p:spPr>
            <a:xfrm>
              <a:off x="8903113" y="3906234"/>
              <a:ext cx="72435" cy="72435"/>
            </a:xfrm>
            <a:prstGeom prst="rect">
              <a:avLst/>
            </a:prstGeom>
            <a:solidFill>
              <a:srgbClr val="EB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87" name="Text Placeholder 3">
            <a:extLst>
              <a:ext uri="{FF2B5EF4-FFF2-40B4-BE49-F238E27FC236}">
                <a16:creationId xmlns:a16="http://schemas.microsoft.com/office/drawing/2014/main" id="{70E83B12-CEFB-15DF-F05D-A2D179359C22}"/>
              </a:ext>
            </a:extLst>
          </p:cNvPr>
          <p:cNvSpPr>
            <a:spLocks noGrp="1"/>
          </p:cNvSpPr>
          <p:nvPr>
            <p:ph type="body" sz="quarter" idx="46" hasCustomPrompt="1"/>
          </p:nvPr>
        </p:nvSpPr>
        <p:spPr>
          <a:xfrm>
            <a:off x="9392570" y="8047603"/>
            <a:ext cx="8259364" cy="1285978"/>
          </a:xfrm>
          <a:noFill/>
        </p:spPr>
        <p:txBody>
          <a:bodyPr lIns="0" anchor="ctr">
            <a:normAutofit/>
          </a:bodyPr>
          <a:lstStyle>
            <a:lvl1pPr>
              <a:defRPr sz="26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elit</a:t>
            </a:r>
            <a:r>
              <a:rPr lang="en-GB" dirty="0"/>
              <a:t> </a:t>
            </a:r>
            <a:r>
              <a:rPr lang="en-GB" dirty="0" err="1"/>
              <a:t>adipiscing</a:t>
            </a:r>
            <a:r>
              <a:rPr lang="en-GB" dirty="0"/>
              <a:t> </a:t>
            </a:r>
            <a:r>
              <a:rPr lang="en-GB" dirty="0" err="1"/>
              <a:t>elit</a:t>
            </a:r>
            <a:r>
              <a:rPr lang="en-GB" dirty="0"/>
              <a:t> </a:t>
            </a:r>
            <a:r>
              <a:rPr lang="en-GB" dirty="0" err="1"/>
              <a:t>dolor</a:t>
            </a:r>
            <a:r>
              <a:rPr lang="en-GB" dirty="0"/>
              <a:t> sit </a:t>
            </a:r>
            <a:r>
              <a:rPr lang="en-GB" dirty="0" err="1"/>
              <a:t>elit</a:t>
            </a:r>
            <a:endParaRPr lang="en-UA"/>
          </a:p>
        </p:txBody>
      </p:sp>
      <p:sp>
        <p:nvSpPr>
          <p:cNvPr id="2" name="Slide Number Placeholder 1">
            <a:extLst>
              <a:ext uri="{FF2B5EF4-FFF2-40B4-BE49-F238E27FC236}">
                <a16:creationId xmlns:a16="http://schemas.microsoft.com/office/drawing/2014/main" id="{A6707762-14C6-4999-8F05-0083335B872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3471610175"/>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locks - horizonta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5F6D4DB8-126A-9ADF-C18C-6D539D52C14D}"/>
              </a:ext>
            </a:extLst>
          </p:cNvPr>
          <p:cNvSpPr/>
          <p:nvPr userDrawn="1"/>
        </p:nvSpPr>
        <p:spPr>
          <a:xfrm>
            <a:off x="8586540" y="2248461"/>
            <a:ext cx="9707888" cy="202474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2248459"/>
            <a:ext cx="5580061" cy="1497373"/>
          </a:xfrm>
          <a:noFill/>
        </p:spPr>
        <p:txBody>
          <a:bodyPr lIns="0">
            <a:noAutofit/>
          </a:bodyPr>
          <a:lstStyle>
            <a:lvl1pPr>
              <a:defRPr sz="48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42" name="Text Placeholder 23">
            <a:extLst>
              <a:ext uri="{FF2B5EF4-FFF2-40B4-BE49-F238E27FC236}">
                <a16:creationId xmlns:a16="http://schemas.microsoft.com/office/drawing/2014/main" id="{07CD81DA-FC85-9976-23C8-DF56FE6D1B9A}"/>
              </a:ext>
            </a:extLst>
          </p:cNvPr>
          <p:cNvSpPr>
            <a:spLocks noGrp="1"/>
          </p:cNvSpPr>
          <p:nvPr>
            <p:ph type="body" sz="quarter" idx="23" hasCustomPrompt="1"/>
          </p:nvPr>
        </p:nvSpPr>
        <p:spPr>
          <a:xfrm>
            <a:off x="10788512" y="2558031"/>
            <a:ext cx="6998913" cy="1405601"/>
          </a:xfrm>
        </p:spPr>
        <p:txBody>
          <a:bodyPr anchor="ctr" anchorCtr="0">
            <a:normAutofit/>
          </a:bodyPr>
          <a:lstStyle>
            <a:lvl1pPr>
              <a:lnSpc>
                <a:spcPts val="3000"/>
              </a:lnSpc>
              <a:defRPr sz="2000">
                <a:solidFill>
                  <a:srgbClr val="E8E6EB"/>
                </a:solidFill>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a:t>
            </a:r>
            <a:endParaRPr lang="en-UA"/>
          </a:p>
        </p:txBody>
      </p:sp>
      <p:sp>
        <p:nvSpPr>
          <p:cNvPr id="86" name="Picture Placeholder 68">
            <a:extLst>
              <a:ext uri="{FF2B5EF4-FFF2-40B4-BE49-F238E27FC236}">
                <a16:creationId xmlns:a16="http://schemas.microsoft.com/office/drawing/2014/main" id="{6CC65B55-5F86-8CFB-4492-0FBBE94294F3}"/>
              </a:ext>
            </a:extLst>
          </p:cNvPr>
          <p:cNvSpPr>
            <a:spLocks noGrp="1"/>
          </p:cNvSpPr>
          <p:nvPr>
            <p:ph type="pic" sz="quarter" idx="29"/>
          </p:nvPr>
        </p:nvSpPr>
        <p:spPr>
          <a:xfrm>
            <a:off x="9101693" y="2775833"/>
            <a:ext cx="1084107" cy="969999"/>
          </a:xfrm>
        </p:spPr>
        <p:txBody>
          <a:bodyPr/>
          <a:lstStyle/>
          <a:p>
            <a:endParaRPr lang="en-UA"/>
          </a:p>
        </p:txBody>
      </p:sp>
      <p:sp>
        <p:nvSpPr>
          <p:cNvPr id="104" name="Rectangle 103">
            <a:extLst>
              <a:ext uri="{FF2B5EF4-FFF2-40B4-BE49-F238E27FC236}">
                <a16:creationId xmlns:a16="http://schemas.microsoft.com/office/drawing/2014/main" id="{F82C45F2-BCCE-6B5E-2F34-B5E188123395}"/>
              </a:ext>
            </a:extLst>
          </p:cNvPr>
          <p:cNvSpPr/>
          <p:nvPr userDrawn="1"/>
        </p:nvSpPr>
        <p:spPr>
          <a:xfrm>
            <a:off x="8550417" y="221730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5" name="Rectangle 104">
            <a:extLst>
              <a:ext uri="{FF2B5EF4-FFF2-40B4-BE49-F238E27FC236}">
                <a16:creationId xmlns:a16="http://schemas.microsoft.com/office/drawing/2014/main" id="{F2F92674-926C-CC84-7D2E-1C1BAF96C89E}"/>
              </a:ext>
            </a:extLst>
          </p:cNvPr>
          <p:cNvSpPr/>
          <p:nvPr userDrawn="1"/>
        </p:nvSpPr>
        <p:spPr>
          <a:xfrm>
            <a:off x="8548059" y="424373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6" name="Rectangle 105">
            <a:extLst>
              <a:ext uri="{FF2B5EF4-FFF2-40B4-BE49-F238E27FC236}">
                <a16:creationId xmlns:a16="http://schemas.microsoft.com/office/drawing/2014/main" id="{84B668D1-0328-49F6-0814-6E9BEC509A67}"/>
              </a:ext>
            </a:extLst>
          </p:cNvPr>
          <p:cNvSpPr/>
          <p:nvPr userDrawn="1"/>
        </p:nvSpPr>
        <p:spPr>
          <a:xfrm>
            <a:off x="18257958" y="222284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7" name="Rectangle 106">
            <a:extLst>
              <a:ext uri="{FF2B5EF4-FFF2-40B4-BE49-F238E27FC236}">
                <a16:creationId xmlns:a16="http://schemas.microsoft.com/office/drawing/2014/main" id="{D253A50F-9D81-DD3D-E38B-BE0579176F3E}"/>
              </a:ext>
            </a:extLst>
          </p:cNvPr>
          <p:cNvSpPr/>
          <p:nvPr userDrawn="1"/>
        </p:nvSpPr>
        <p:spPr>
          <a:xfrm>
            <a:off x="18263277" y="424572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Text Placeholder 6">
            <a:extLst>
              <a:ext uri="{FF2B5EF4-FFF2-40B4-BE49-F238E27FC236}">
                <a16:creationId xmlns:a16="http://schemas.microsoft.com/office/drawing/2014/main" id="{8A2ABA81-D3DB-BBC6-25FF-43DA107BAE43}"/>
              </a:ext>
            </a:extLst>
          </p:cNvPr>
          <p:cNvSpPr>
            <a:spLocks noGrp="1"/>
          </p:cNvSpPr>
          <p:nvPr>
            <p:ph type="body" sz="quarter" idx="32" hasCustomPrompt="1"/>
          </p:nvPr>
        </p:nvSpPr>
        <p:spPr>
          <a:xfrm>
            <a:off x="871538" y="3887480"/>
            <a:ext cx="5580063" cy="5178623"/>
          </a:xfrm>
        </p:spPr>
        <p:txBody>
          <a:bodyPr>
            <a:normAutofit/>
          </a:bodyPr>
          <a:lstStyle>
            <a:lvl1pPr>
              <a:lnSpc>
                <a:spcPts val="3000"/>
              </a:lnSpc>
              <a:defRPr lang="en-GB" sz="2000"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A"/>
          </a:p>
        </p:txBody>
      </p:sp>
      <p:sp>
        <p:nvSpPr>
          <p:cNvPr id="14" name="Rectangle 13">
            <a:extLst>
              <a:ext uri="{FF2B5EF4-FFF2-40B4-BE49-F238E27FC236}">
                <a16:creationId xmlns:a16="http://schemas.microsoft.com/office/drawing/2014/main" id="{2DC3B748-F925-935E-762D-4DE45D0D453D}"/>
              </a:ext>
            </a:extLst>
          </p:cNvPr>
          <p:cNvSpPr/>
          <p:nvPr userDrawn="1"/>
        </p:nvSpPr>
        <p:spPr>
          <a:xfrm>
            <a:off x="8586540" y="4613394"/>
            <a:ext cx="9707888" cy="202474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Picture Placeholder 68">
            <a:extLst>
              <a:ext uri="{FF2B5EF4-FFF2-40B4-BE49-F238E27FC236}">
                <a16:creationId xmlns:a16="http://schemas.microsoft.com/office/drawing/2014/main" id="{D697291E-C987-4868-1B32-98B9910FDA3D}"/>
              </a:ext>
            </a:extLst>
          </p:cNvPr>
          <p:cNvSpPr>
            <a:spLocks noGrp="1"/>
          </p:cNvSpPr>
          <p:nvPr>
            <p:ph type="pic" sz="quarter" idx="34"/>
          </p:nvPr>
        </p:nvSpPr>
        <p:spPr>
          <a:xfrm>
            <a:off x="9101693" y="5140766"/>
            <a:ext cx="1084107" cy="969999"/>
          </a:xfrm>
        </p:spPr>
        <p:txBody>
          <a:bodyPr/>
          <a:lstStyle/>
          <a:p>
            <a:endParaRPr lang="en-UA"/>
          </a:p>
        </p:txBody>
      </p:sp>
      <p:sp>
        <p:nvSpPr>
          <p:cNvPr id="17" name="Rectangle 16">
            <a:extLst>
              <a:ext uri="{FF2B5EF4-FFF2-40B4-BE49-F238E27FC236}">
                <a16:creationId xmlns:a16="http://schemas.microsoft.com/office/drawing/2014/main" id="{97BC195A-0CEA-7A3A-1036-9D4ED0C74982}"/>
              </a:ext>
            </a:extLst>
          </p:cNvPr>
          <p:cNvSpPr/>
          <p:nvPr userDrawn="1"/>
        </p:nvSpPr>
        <p:spPr>
          <a:xfrm>
            <a:off x="8550417" y="4582242"/>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Rectangle 17">
            <a:extLst>
              <a:ext uri="{FF2B5EF4-FFF2-40B4-BE49-F238E27FC236}">
                <a16:creationId xmlns:a16="http://schemas.microsoft.com/office/drawing/2014/main" id="{4538CC9B-C864-4557-1F66-81F361B6F3CB}"/>
              </a:ext>
            </a:extLst>
          </p:cNvPr>
          <p:cNvSpPr/>
          <p:nvPr userDrawn="1"/>
        </p:nvSpPr>
        <p:spPr>
          <a:xfrm>
            <a:off x="8548059" y="6608668"/>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9" name="Rectangle 18">
            <a:extLst>
              <a:ext uri="{FF2B5EF4-FFF2-40B4-BE49-F238E27FC236}">
                <a16:creationId xmlns:a16="http://schemas.microsoft.com/office/drawing/2014/main" id="{520B79B9-514F-87C5-5458-7723AE4EA89B}"/>
              </a:ext>
            </a:extLst>
          </p:cNvPr>
          <p:cNvSpPr/>
          <p:nvPr userDrawn="1"/>
        </p:nvSpPr>
        <p:spPr>
          <a:xfrm>
            <a:off x="18271447" y="457857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0" name="Rectangle 19">
            <a:extLst>
              <a:ext uri="{FF2B5EF4-FFF2-40B4-BE49-F238E27FC236}">
                <a16:creationId xmlns:a16="http://schemas.microsoft.com/office/drawing/2014/main" id="{EDB391A8-DA00-3D2D-0EEF-210C03F8A86B}"/>
              </a:ext>
            </a:extLst>
          </p:cNvPr>
          <p:cNvSpPr/>
          <p:nvPr userDrawn="1"/>
        </p:nvSpPr>
        <p:spPr>
          <a:xfrm>
            <a:off x="18263277" y="6610657"/>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20">
            <a:extLst>
              <a:ext uri="{FF2B5EF4-FFF2-40B4-BE49-F238E27FC236}">
                <a16:creationId xmlns:a16="http://schemas.microsoft.com/office/drawing/2014/main" id="{3F4D2E8D-652D-EC07-ED04-BE26D336E79F}"/>
              </a:ext>
            </a:extLst>
          </p:cNvPr>
          <p:cNvSpPr/>
          <p:nvPr userDrawn="1"/>
        </p:nvSpPr>
        <p:spPr>
          <a:xfrm>
            <a:off x="8586540" y="6983865"/>
            <a:ext cx="9707888" cy="202474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100"/>
              </a:lnSpc>
            </a:pPr>
            <a:endParaRPr lang="en-UA"/>
          </a:p>
        </p:txBody>
      </p:sp>
      <p:sp>
        <p:nvSpPr>
          <p:cNvPr id="24" name="Picture Placeholder 68">
            <a:extLst>
              <a:ext uri="{FF2B5EF4-FFF2-40B4-BE49-F238E27FC236}">
                <a16:creationId xmlns:a16="http://schemas.microsoft.com/office/drawing/2014/main" id="{8955A78F-E35C-7031-9738-75F451746DC3}"/>
              </a:ext>
            </a:extLst>
          </p:cNvPr>
          <p:cNvSpPr>
            <a:spLocks noGrp="1"/>
          </p:cNvSpPr>
          <p:nvPr>
            <p:ph type="pic" sz="quarter" idx="36"/>
          </p:nvPr>
        </p:nvSpPr>
        <p:spPr>
          <a:xfrm>
            <a:off x="9140174" y="7505699"/>
            <a:ext cx="1084107" cy="969999"/>
          </a:xfrm>
        </p:spPr>
        <p:txBody>
          <a:bodyPr/>
          <a:lstStyle/>
          <a:p>
            <a:endParaRPr lang="en-UA"/>
          </a:p>
        </p:txBody>
      </p:sp>
      <p:sp>
        <p:nvSpPr>
          <p:cNvPr id="25" name="Rectangle 24">
            <a:extLst>
              <a:ext uri="{FF2B5EF4-FFF2-40B4-BE49-F238E27FC236}">
                <a16:creationId xmlns:a16="http://schemas.microsoft.com/office/drawing/2014/main" id="{8AE07FE6-EC36-3020-8A8F-D039FB21CD51}"/>
              </a:ext>
            </a:extLst>
          </p:cNvPr>
          <p:cNvSpPr/>
          <p:nvPr userDrawn="1"/>
        </p:nvSpPr>
        <p:spPr>
          <a:xfrm>
            <a:off x="8556728" y="6943506"/>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 name="Rectangle 25">
            <a:extLst>
              <a:ext uri="{FF2B5EF4-FFF2-40B4-BE49-F238E27FC236}">
                <a16:creationId xmlns:a16="http://schemas.microsoft.com/office/drawing/2014/main" id="{79208883-EB20-6354-36FB-2603FB082FC3}"/>
              </a:ext>
            </a:extLst>
          </p:cNvPr>
          <p:cNvSpPr/>
          <p:nvPr userDrawn="1"/>
        </p:nvSpPr>
        <p:spPr>
          <a:xfrm>
            <a:off x="8555389" y="8973601"/>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7" name="Rectangle 26">
            <a:extLst>
              <a:ext uri="{FF2B5EF4-FFF2-40B4-BE49-F238E27FC236}">
                <a16:creationId xmlns:a16="http://schemas.microsoft.com/office/drawing/2014/main" id="{D97A2507-D780-4A76-5ACD-2FFA3FA2C272}"/>
              </a:ext>
            </a:extLst>
          </p:cNvPr>
          <p:cNvSpPr/>
          <p:nvPr userDrawn="1"/>
        </p:nvSpPr>
        <p:spPr>
          <a:xfrm>
            <a:off x="18265019" y="6952715"/>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8" name="Rectangle 27">
            <a:extLst>
              <a:ext uri="{FF2B5EF4-FFF2-40B4-BE49-F238E27FC236}">
                <a16:creationId xmlns:a16="http://schemas.microsoft.com/office/drawing/2014/main" id="{7BCEE4A9-2213-5AE5-AADF-32134C943C19}"/>
              </a:ext>
            </a:extLst>
          </p:cNvPr>
          <p:cNvSpPr/>
          <p:nvPr userDrawn="1"/>
        </p:nvSpPr>
        <p:spPr>
          <a:xfrm>
            <a:off x="18263095" y="8979631"/>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9" name="Text Placeholder 23">
            <a:extLst>
              <a:ext uri="{FF2B5EF4-FFF2-40B4-BE49-F238E27FC236}">
                <a16:creationId xmlns:a16="http://schemas.microsoft.com/office/drawing/2014/main" id="{2360182B-F070-3F34-EA36-E6620ED63C6E}"/>
              </a:ext>
            </a:extLst>
          </p:cNvPr>
          <p:cNvSpPr>
            <a:spLocks noGrp="1"/>
          </p:cNvSpPr>
          <p:nvPr>
            <p:ph type="body" sz="quarter" idx="37" hasCustomPrompt="1"/>
          </p:nvPr>
        </p:nvSpPr>
        <p:spPr>
          <a:xfrm>
            <a:off x="10740657" y="4922964"/>
            <a:ext cx="6998913" cy="1405601"/>
          </a:xfrm>
        </p:spPr>
        <p:txBody>
          <a:bodyPr anchor="ctr" anchorCtr="0">
            <a:normAutofit/>
          </a:bodyPr>
          <a:lstStyle>
            <a:lvl1pPr>
              <a:lnSpc>
                <a:spcPts val="3000"/>
              </a:lnSpc>
              <a:defRPr sz="2000">
                <a:solidFill>
                  <a:srgbClr val="E8E6EB"/>
                </a:solidFill>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a:t>
            </a:r>
            <a:endParaRPr lang="en-UA"/>
          </a:p>
        </p:txBody>
      </p:sp>
      <p:sp>
        <p:nvSpPr>
          <p:cNvPr id="30" name="Text Placeholder 23">
            <a:extLst>
              <a:ext uri="{FF2B5EF4-FFF2-40B4-BE49-F238E27FC236}">
                <a16:creationId xmlns:a16="http://schemas.microsoft.com/office/drawing/2014/main" id="{C24EA9E0-34DC-A3B5-1531-F06A948CDF7F}"/>
              </a:ext>
            </a:extLst>
          </p:cNvPr>
          <p:cNvSpPr>
            <a:spLocks noGrp="1"/>
          </p:cNvSpPr>
          <p:nvPr>
            <p:ph type="body" sz="quarter" idx="38" hasCustomPrompt="1"/>
          </p:nvPr>
        </p:nvSpPr>
        <p:spPr>
          <a:xfrm>
            <a:off x="10788511" y="7287897"/>
            <a:ext cx="6998913" cy="1405601"/>
          </a:xfrm>
        </p:spPr>
        <p:txBody>
          <a:bodyPr anchor="ctr" anchorCtr="0">
            <a:normAutofit/>
          </a:bodyPr>
          <a:lstStyle>
            <a:lvl1pPr>
              <a:lnSpc>
                <a:spcPts val="3000"/>
              </a:lnSpc>
              <a:defRPr sz="2000">
                <a:solidFill>
                  <a:srgbClr val="E8E6EB"/>
                </a:solidFill>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a:t>
            </a:r>
            <a:endParaRPr lang="en-UA"/>
          </a:p>
        </p:txBody>
      </p:sp>
      <p:sp>
        <p:nvSpPr>
          <p:cNvPr id="2" name="Slide Number Placeholder 1">
            <a:extLst>
              <a:ext uri="{FF2B5EF4-FFF2-40B4-BE49-F238E27FC236}">
                <a16:creationId xmlns:a16="http://schemas.microsoft.com/office/drawing/2014/main" id="{6FF5F14F-024F-D324-9A1D-E19549C33B62}"/>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809255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blocks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98753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3" name="Rectangle 22">
            <a:extLst>
              <a:ext uri="{FF2B5EF4-FFF2-40B4-BE49-F238E27FC236}">
                <a16:creationId xmlns:a16="http://schemas.microsoft.com/office/drawing/2014/main" id="{500709FF-AC02-B00A-A837-01B8E6709A7E}"/>
              </a:ext>
            </a:extLst>
          </p:cNvPr>
          <p:cNvSpPr/>
          <p:nvPr userDrawn="1"/>
        </p:nvSpPr>
        <p:spPr>
          <a:xfrm>
            <a:off x="871538" y="2770920"/>
            <a:ext cx="5548717" cy="683607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8" name="Text Placeholder 23">
            <a:extLst>
              <a:ext uri="{FF2B5EF4-FFF2-40B4-BE49-F238E27FC236}">
                <a16:creationId xmlns:a16="http://schemas.microsoft.com/office/drawing/2014/main" id="{88C10E2A-4FE3-B32F-9C41-8F18369E59DA}"/>
              </a:ext>
            </a:extLst>
          </p:cNvPr>
          <p:cNvSpPr>
            <a:spLocks noGrp="1"/>
          </p:cNvSpPr>
          <p:nvPr>
            <p:ph type="body" sz="quarter" idx="20" hasCustomPrompt="1"/>
          </p:nvPr>
        </p:nvSpPr>
        <p:spPr>
          <a:xfrm>
            <a:off x="1467525" y="5890842"/>
            <a:ext cx="4356742" cy="2883755"/>
          </a:xfrm>
        </p:spPr>
        <p:txBody>
          <a:bodyPr>
            <a:normAutofit/>
          </a:bodyPr>
          <a:lstStyle>
            <a:lvl1pPr>
              <a:lnSpc>
                <a:spcPts val="3000"/>
              </a:lnSpc>
              <a:defRPr lang="en-GB"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69" name="Picture Placeholder 68">
            <a:extLst>
              <a:ext uri="{FF2B5EF4-FFF2-40B4-BE49-F238E27FC236}">
                <a16:creationId xmlns:a16="http://schemas.microsoft.com/office/drawing/2014/main" id="{3C89A2B1-1812-EC1C-0EE4-8E53676724BA}"/>
              </a:ext>
            </a:extLst>
          </p:cNvPr>
          <p:cNvSpPr>
            <a:spLocks noGrp="1"/>
          </p:cNvSpPr>
          <p:nvPr>
            <p:ph type="pic" sz="quarter" idx="26"/>
          </p:nvPr>
        </p:nvSpPr>
        <p:spPr>
          <a:xfrm>
            <a:off x="1467525" y="3298292"/>
            <a:ext cx="1084107" cy="969999"/>
          </a:xfrm>
        </p:spPr>
        <p:txBody>
          <a:bodyPr/>
          <a:lstStyle/>
          <a:p>
            <a:endParaRPr lang="en-UA"/>
          </a:p>
        </p:txBody>
      </p:sp>
      <p:sp>
        <p:nvSpPr>
          <p:cNvPr id="98" name="Rectangle 97">
            <a:extLst>
              <a:ext uri="{FF2B5EF4-FFF2-40B4-BE49-F238E27FC236}">
                <a16:creationId xmlns:a16="http://schemas.microsoft.com/office/drawing/2014/main" id="{1C3A24BD-8022-D883-20CC-D1CE43B203E6}"/>
              </a:ext>
            </a:extLst>
          </p:cNvPr>
          <p:cNvSpPr/>
          <p:nvPr userDrawn="1"/>
        </p:nvSpPr>
        <p:spPr>
          <a:xfrm>
            <a:off x="844009" y="274641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3" name="Rectangle 102">
            <a:extLst>
              <a:ext uri="{FF2B5EF4-FFF2-40B4-BE49-F238E27FC236}">
                <a16:creationId xmlns:a16="http://schemas.microsoft.com/office/drawing/2014/main" id="{B719F100-83EC-E956-D96D-05EB0D89E028}"/>
              </a:ext>
            </a:extLst>
          </p:cNvPr>
          <p:cNvSpPr/>
          <p:nvPr userDrawn="1"/>
        </p:nvSpPr>
        <p:spPr>
          <a:xfrm>
            <a:off x="6385483" y="2746419"/>
            <a:ext cx="62301" cy="62301"/>
          </a:xfrm>
          <a:prstGeom prst="rect">
            <a:avLst/>
          </a:prstGeom>
          <a:solidFill>
            <a:srgbClr val="848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Text Placeholder 23">
            <a:extLst>
              <a:ext uri="{FF2B5EF4-FFF2-40B4-BE49-F238E27FC236}">
                <a16:creationId xmlns:a16="http://schemas.microsoft.com/office/drawing/2014/main" id="{69ABE513-811D-C490-B052-6BBA9D50E93E}"/>
              </a:ext>
            </a:extLst>
          </p:cNvPr>
          <p:cNvSpPr>
            <a:spLocks noGrp="1"/>
          </p:cNvSpPr>
          <p:nvPr>
            <p:ph type="body" sz="quarter" idx="27" hasCustomPrompt="1"/>
          </p:nvPr>
        </p:nvSpPr>
        <p:spPr>
          <a:xfrm>
            <a:off x="1467525" y="4672107"/>
            <a:ext cx="4356742" cy="969999"/>
          </a:xfrm>
        </p:spPr>
        <p:txBody>
          <a:bodyPr>
            <a:normAutofit/>
          </a:bodyPr>
          <a:lstStyle>
            <a:lvl1pPr>
              <a:lnSpc>
                <a:spcPts val="3600"/>
              </a:lnSpc>
              <a:defRPr lang="en-GB" sz="2600" b="0" i="0" smtClean="0">
                <a:solidFill>
                  <a:schemeClr val="bg1"/>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GB"/>
          </a:p>
        </p:txBody>
      </p:sp>
      <p:sp>
        <p:nvSpPr>
          <p:cNvPr id="3" name="Rectangle 2">
            <a:extLst>
              <a:ext uri="{FF2B5EF4-FFF2-40B4-BE49-F238E27FC236}">
                <a16:creationId xmlns:a16="http://schemas.microsoft.com/office/drawing/2014/main" id="{00A5BA14-7492-9728-ECCD-0962DB3509D7}"/>
              </a:ext>
            </a:extLst>
          </p:cNvPr>
          <p:cNvSpPr/>
          <p:nvPr userDrawn="1"/>
        </p:nvSpPr>
        <p:spPr>
          <a:xfrm>
            <a:off x="844009" y="958228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Rectangle 4">
            <a:extLst>
              <a:ext uri="{FF2B5EF4-FFF2-40B4-BE49-F238E27FC236}">
                <a16:creationId xmlns:a16="http://schemas.microsoft.com/office/drawing/2014/main" id="{61F3143B-1138-85AD-86FE-9B5B842C1236}"/>
              </a:ext>
            </a:extLst>
          </p:cNvPr>
          <p:cNvSpPr/>
          <p:nvPr userDrawn="1"/>
        </p:nvSpPr>
        <p:spPr>
          <a:xfrm>
            <a:off x="6393574" y="9580354"/>
            <a:ext cx="62301" cy="62301"/>
          </a:xfrm>
          <a:prstGeom prst="rect">
            <a:avLst/>
          </a:prstGeom>
          <a:solidFill>
            <a:srgbClr val="848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B8921187-17F4-0528-F4DF-7396FA63B934}"/>
              </a:ext>
            </a:extLst>
          </p:cNvPr>
          <p:cNvSpPr/>
          <p:nvPr userDrawn="1"/>
        </p:nvSpPr>
        <p:spPr>
          <a:xfrm>
            <a:off x="7016242" y="2770920"/>
            <a:ext cx="5548717" cy="683607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Text Placeholder 23">
            <a:extLst>
              <a:ext uri="{FF2B5EF4-FFF2-40B4-BE49-F238E27FC236}">
                <a16:creationId xmlns:a16="http://schemas.microsoft.com/office/drawing/2014/main" id="{C76CAE1B-AAFB-F83F-8CDF-4BCB88C580C9}"/>
              </a:ext>
            </a:extLst>
          </p:cNvPr>
          <p:cNvSpPr>
            <a:spLocks noGrp="1"/>
          </p:cNvSpPr>
          <p:nvPr>
            <p:ph type="body" sz="quarter" idx="28" hasCustomPrompt="1"/>
          </p:nvPr>
        </p:nvSpPr>
        <p:spPr>
          <a:xfrm>
            <a:off x="7612229" y="5890842"/>
            <a:ext cx="4356742" cy="2883755"/>
          </a:xfrm>
        </p:spPr>
        <p:txBody>
          <a:bodyPr>
            <a:normAutofit/>
          </a:bodyPr>
          <a:lstStyle>
            <a:lvl1pPr>
              <a:lnSpc>
                <a:spcPts val="3000"/>
              </a:lnSpc>
              <a:defRPr lang="en-GB"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8" name="Picture Placeholder 68">
            <a:extLst>
              <a:ext uri="{FF2B5EF4-FFF2-40B4-BE49-F238E27FC236}">
                <a16:creationId xmlns:a16="http://schemas.microsoft.com/office/drawing/2014/main" id="{595E859F-BC49-2140-3CCB-4B206006D1CE}"/>
              </a:ext>
            </a:extLst>
          </p:cNvPr>
          <p:cNvSpPr>
            <a:spLocks noGrp="1"/>
          </p:cNvSpPr>
          <p:nvPr>
            <p:ph type="pic" sz="quarter" idx="29"/>
          </p:nvPr>
        </p:nvSpPr>
        <p:spPr>
          <a:xfrm>
            <a:off x="7612229" y="3298292"/>
            <a:ext cx="1084107" cy="969999"/>
          </a:xfrm>
        </p:spPr>
        <p:txBody>
          <a:bodyPr/>
          <a:lstStyle/>
          <a:p>
            <a:endParaRPr lang="en-UA"/>
          </a:p>
        </p:txBody>
      </p:sp>
      <p:sp>
        <p:nvSpPr>
          <p:cNvPr id="9" name="Rectangle 8">
            <a:extLst>
              <a:ext uri="{FF2B5EF4-FFF2-40B4-BE49-F238E27FC236}">
                <a16:creationId xmlns:a16="http://schemas.microsoft.com/office/drawing/2014/main" id="{76AED9F8-3F56-079E-FBFD-764274DDFD10}"/>
              </a:ext>
            </a:extLst>
          </p:cNvPr>
          <p:cNvSpPr/>
          <p:nvPr userDrawn="1"/>
        </p:nvSpPr>
        <p:spPr>
          <a:xfrm>
            <a:off x="6988713" y="274641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69BE8D8E-2402-9749-F8D8-81548F641224}"/>
              </a:ext>
            </a:extLst>
          </p:cNvPr>
          <p:cNvSpPr/>
          <p:nvPr userDrawn="1"/>
        </p:nvSpPr>
        <p:spPr>
          <a:xfrm>
            <a:off x="12530187" y="2746419"/>
            <a:ext cx="62301" cy="62301"/>
          </a:xfrm>
          <a:prstGeom prst="rect">
            <a:avLst/>
          </a:prstGeom>
          <a:solidFill>
            <a:srgbClr val="848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Text Placeholder 23">
            <a:extLst>
              <a:ext uri="{FF2B5EF4-FFF2-40B4-BE49-F238E27FC236}">
                <a16:creationId xmlns:a16="http://schemas.microsoft.com/office/drawing/2014/main" id="{6B35FF8F-A181-991E-4C38-56D7B98EA6B1}"/>
              </a:ext>
            </a:extLst>
          </p:cNvPr>
          <p:cNvSpPr>
            <a:spLocks noGrp="1"/>
          </p:cNvSpPr>
          <p:nvPr>
            <p:ph type="body" sz="quarter" idx="30" hasCustomPrompt="1"/>
          </p:nvPr>
        </p:nvSpPr>
        <p:spPr>
          <a:xfrm>
            <a:off x="7612229" y="4672107"/>
            <a:ext cx="4356742" cy="969999"/>
          </a:xfrm>
        </p:spPr>
        <p:txBody>
          <a:bodyPr>
            <a:normAutofit/>
          </a:bodyPr>
          <a:lstStyle>
            <a:lvl1pPr>
              <a:lnSpc>
                <a:spcPts val="3600"/>
              </a:lnSpc>
              <a:defRPr lang="en-GB" sz="2600" b="0" i="0" smtClean="0">
                <a:solidFill>
                  <a:schemeClr val="bg1"/>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GB"/>
          </a:p>
        </p:txBody>
      </p:sp>
      <p:sp>
        <p:nvSpPr>
          <p:cNvPr id="12" name="Rectangle 11">
            <a:extLst>
              <a:ext uri="{FF2B5EF4-FFF2-40B4-BE49-F238E27FC236}">
                <a16:creationId xmlns:a16="http://schemas.microsoft.com/office/drawing/2014/main" id="{A8A9A11D-025A-D310-9E80-65586050C8F0}"/>
              </a:ext>
            </a:extLst>
          </p:cNvPr>
          <p:cNvSpPr/>
          <p:nvPr userDrawn="1"/>
        </p:nvSpPr>
        <p:spPr>
          <a:xfrm>
            <a:off x="13160946" y="2744281"/>
            <a:ext cx="5548717" cy="6862712"/>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Text Placeholder 23">
            <a:extLst>
              <a:ext uri="{FF2B5EF4-FFF2-40B4-BE49-F238E27FC236}">
                <a16:creationId xmlns:a16="http://schemas.microsoft.com/office/drawing/2014/main" id="{DD598BBF-EF64-E6B0-262C-42E3D5EF127B}"/>
              </a:ext>
            </a:extLst>
          </p:cNvPr>
          <p:cNvSpPr>
            <a:spLocks noGrp="1"/>
          </p:cNvSpPr>
          <p:nvPr>
            <p:ph type="body" sz="quarter" idx="31" hasCustomPrompt="1"/>
          </p:nvPr>
        </p:nvSpPr>
        <p:spPr>
          <a:xfrm>
            <a:off x="13756933" y="5864203"/>
            <a:ext cx="4356742" cy="2883755"/>
          </a:xfrm>
        </p:spPr>
        <p:txBody>
          <a:bodyPr>
            <a:normAutofit/>
          </a:bodyPr>
          <a:lstStyle>
            <a:lvl1pPr>
              <a:lnSpc>
                <a:spcPts val="3000"/>
              </a:lnSpc>
              <a:defRPr lang="en-GB"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14" name="Picture Placeholder 68">
            <a:extLst>
              <a:ext uri="{FF2B5EF4-FFF2-40B4-BE49-F238E27FC236}">
                <a16:creationId xmlns:a16="http://schemas.microsoft.com/office/drawing/2014/main" id="{599D93B2-0FE3-FB66-221E-2AD7D1EA54EC}"/>
              </a:ext>
            </a:extLst>
          </p:cNvPr>
          <p:cNvSpPr>
            <a:spLocks noGrp="1"/>
          </p:cNvSpPr>
          <p:nvPr>
            <p:ph type="pic" sz="quarter" idx="32"/>
          </p:nvPr>
        </p:nvSpPr>
        <p:spPr>
          <a:xfrm>
            <a:off x="13756933" y="3271653"/>
            <a:ext cx="1084107" cy="969999"/>
          </a:xfrm>
        </p:spPr>
        <p:txBody>
          <a:bodyPr/>
          <a:lstStyle/>
          <a:p>
            <a:endParaRPr lang="en-UA"/>
          </a:p>
        </p:txBody>
      </p:sp>
      <p:sp>
        <p:nvSpPr>
          <p:cNvPr id="15" name="Rectangle 14">
            <a:extLst>
              <a:ext uri="{FF2B5EF4-FFF2-40B4-BE49-F238E27FC236}">
                <a16:creationId xmlns:a16="http://schemas.microsoft.com/office/drawing/2014/main" id="{383C24BF-0294-5EF9-9FC8-C489D7806031}"/>
              </a:ext>
            </a:extLst>
          </p:cNvPr>
          <p:cNvSpPr/>
          <p:nvPr userDrawn="1"/>
        </p:nvSpPr>
        <p:spPr>
          <a:xfrm>
            <a:off x="13133417" y="2719780"/>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Rectangle 15">
            <a:extLst>
              <a:ext uri="{FF2B5EF4-FFF2-40B4-BE49-F238E27FC236}">
                <a16:creationId xmlns:a16="http://schemas.microsoft.com/office/drawing/2014/main" id="{BD7C32D7-A7A0-5D57-D38E-4D6BCB77D36D}"/>
              </a:ext>
            </a:extLst>
          </p:cNvPr>
          <p:cNvSpPr/>
          <p:nvPr userDrawn="1"/>
        </p:nvSpPr>
        <p:spPr>
          <a:xfrm>
            <a:off x="18674891" y="2719780"/>
            <a:ext cx="62301" cy="62301"/>
          </a:xfrm>
          <a:prstGeom prst="rect">
            <a:avLst/>
          </a:prstGeom>
          <a:solidFill>
            <a:srgbClr val="848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Text Placeholder 23">
            <a:extLst>
              <a:ext uri="{FF2B5EF4-FFF2-40B4-BE49-F238E27FC236}">
                <a16:creationId xmlns:a16="http://schemas.microsoft.com/office/drawing/2014/main" id="{CF5C04A1-8BD6-7700-70E0-82E0EFACA63E}"/>
              </a:ext>
            </a:extLst>
          </p:cNvPr>
          <p:cNvSpPr>
            <a:spLocks noGrp="1"/>
          </p:cNvSpPr>
          <p:nvPr>
            <p:ph type="body" sz="quarter" idx="33" hasCustomPrompt="1"/>
          </p:nvPr>
        </p:nvSpPr>
        <p:spPr>
          <a:xfrm>
            <a:off x="13756933" y="4645468"/>
            <a:ext cx="4356742" cy="969999"/>
          </a:xfrm>
        </p:spPr>
        <p:txBody>
          <a:bodyPr>
            <a:normAutofit/>
          </a:bodyPr>
          <a:lstStyle>
            <a:lvl1pPr>
              <a:lnSpc>
                <a:spcPts val="3600"/>
              </a:lnSpc>
              <a:defRPr lang="en-GB" sz="2600" b="0" i="0" smtClean="0">
                <a:solidFill>
                  <a:schemeClr val="bg1"/>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GB"/>
          </a:p>
        </p:txBody>
      </p:sp>
      <p:sp>
        <p:nvSpPr>
          <p:cNvPr id="20" name="Rectangle 19">
            <a:extLst>
              <a:ext uri="{FF2B5EF4-FFF2-40B4-BE49-F238E27FC236}">
                <a16:creationId xmlns:a16="http://schemas.microsoft.com/office/drawing/2014/main" id="{B63FA877-A96F-AB38-9582-F610D9A55F90}"/>
              </a:ext>
            </a:extLst>
          </p:cNvPr>
          <p:cNvSpPr/>
          <p:nvPr userDrawn="1"/>
        </p:nvSpPr>
        <p:spPr>
          <a:xfrm>
            <a:off x="6985091" y="958035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20">
            <a:extLst>
              <a:ext uri="{FF2B5EF4-FFF2-40B4-BE49-F238E27FC236}">
                <a16:creationId xmlns:a16="http://schemas.microsoft.com/office/drawing/2014/main" id="{625074DD-D2C3-F47D-8AD0-4370828A08E4}"/>
              </a:ext>
            </a:extLst>
          </p:cNvPr>
          <p:cNvSpPr/>
          <p:nvPr userDrawn="1"/>
        </p:nvSpPr>
        <p:spPr>
          <a:xfrm>
            <a:off x="12533589" y="958035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Rectangle 21">
            <a:extLst>
              <a:ext uri="{FF2B5EF4-FFF2-40B4-BE49-F238E27FC236}">
                <a16:creationId xmlns:a16="http://schemas.microsoft.com/office/drawing/2014/main" id="{22AE2FCB-9C2F-CCEA-C5C3-37CAF4D72407}"/>
              </a:ext>
            </a:extLst>
          </p:cNvPr>
          <p:cNvSpPr/>
          <p:nvPr userDrawn="1"/>
        </p:nvSpPr>
        <p:spPr>
          <a:xfrm>
            <a:off x="13134849" y="9575842"/>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Rectangle 23">
            <a:extLst>
              <a:ext uri="{FF2B5EF4-FFF2-40B4-BE49-F238E27FC236}">
                <a16:creationId xmlns:a16="http://schemas.microsoft.com/office/drawing/2014/main" id="{09AF8505-4A04-00E4-8C12-D8482BBA75B5}"/>
              </a:ext>
            </a:extLst>
          </p:cNvPr>
          <p:cNvSpPr/>
          <p:nvPr userDrawn="1"/>
        </p:nvSpPr>
        <p:spPr>
          <a:xfrm>
            <a:off x="18678194" y="958228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Slide Number Placeholder 1">
            <a:extLst>
              <a:ext uri="{FF2B5EF4-FFF2-40B4-BE49-F238E27FC236}">
                <a16:creationId xmlns:a16="http://schemas.microsoft.com/office/drawing/2014/main" id="{DF93193A-F784-8784-6ECC-8ECB31B6EB94}"/>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3882326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locks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CCE38C-1F1F-03D6-3FA5-80D29A5B89FF}"/>
              </a:ext>
            </a:extLst>
          </p:cNvPr>
          <p:cNvSpPr>
            <a:spLocks noGrp="1"/>
          </p:cNvSpPr>
          <p:nvPr>
            <p:ph type="body" sz="quarter" idx="11"/>
          </p:nvPr>
        </p:nvSpPr>
        <p:spPr>
          <a:xfrm>
            <a:off x="871538" y="1046163"/>
            <a:ext cx="10988675" cy="499052"/>
          </a:xfrm>
        </p:spPr>
        <p:txBody>
          <a:bodyPr/>
          <a:lstStyle>
            <a:lvl1pPr>
              <a:defRPr>
                <a:solidFill>
                  <a:srgbClr val="E8E6EB"/>
                </a:solidFill>
              </a:defRPr>
            </a:lvl1pPr>
          </a:lstStyle>
          <a:p>
            <a:pPr lvl="0"/>
            <a:r>
              <a:rPr lang="en-GB"/>
              <a:t>Click to edit Master text styles</a:t>
            </a:r>
          </a:p>
        </p:txBody>
      </p:sp>
      <p:sp>
        <p:nvSpPr>
          <p:cNvPr id="9" name="Text Placeholder 3">
            <a:extLst>
              <a:ext uri="{FF2B5EF4-FFF2-40B4-BE49-F238E27FC236}">
                <a16:creationId xmlns:a16="http://schemas.microsoft.com/office/drawing/2014/main" id="{FE0D0B65-2299-6036-2B20-F0B9DF92F537}"/>
              </a:ext>
            </a:extLst>
          </p:cNvPr>
          <p:cNvSpPr>
            <a:spLocks noGrp="1"/>
          </p:cNvSpPr>
          <p:nvPr>
            <p:ph type="body" sz="quarter" idx="10" hasCustomPrompt="1"/>
          </p:nvPr>
        </p:nvSpPr>
        <p:spPr>
          <a:xfrm>
            <a:off x="871538" y="1603808"/>
            <a:ext cx="15872791" cy="1605557"/>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a:t>
            </a:r>
            <a:endParaRPr lang="en-UA"/>
          </a:p>
        </p:txBody>
      </p:sp>
      <p:sp>
        <p:nvSpPr>
          <p:cNvPr id="3" name="Rectangle 2">
            <a:extLst>
              <a:ext uri="{FF2B5EF4-FFF2-40B4-BE49-F238E27FC236}">
                <a16:creationId xmlns:a16="http://schemas.microsoft.com/office/drawing/2014/main" id="{BB255215-98C6-35DE-F1EA-B4C35126FB35}"/>
              </a:ext>
            </a:extLst>
          </p:cNvPr>
          <p:cNvSpPr/>
          <p:nvPr userDrawn="1"/>
        </p:nvSpPr>
        <p:spPr>
          <a:xfrm>
            <a:off x="871538" y="3478306"/>
            <a:ext cx="5600980" cy="6598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Rectangle 3">
            <a:extLst>
              <a:ext uri="{FF2B5EF4-FFF2-40B4-BE49-F238E27FC236}">
                <a16:creationId xmlns:a16="http://schemas.microsoft.com/office/drawing/2014/main" id="{359C6616-4622-6041-A7BE-C0E0AF5DE9FD}"/>
              </a:ext>
            </a:extLst>
          </p:cNvPr>
          <p:cNvSpPr/>
          <p:nvPr userDrawn="1"/>
        </p:nvSpPr>
        <p:spPr>
          <a:xfrm>
            <a:off x="7252354" y="3478305"/>
            <a:ext cx="5600980" cy="6598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Rectangle 4">
            <a:extLst>
              <a:ext uri="{FF2B5EF4-FFF2-40B4-BE49-F238E27FC236}">
                <a16:creationId xmlns:a16="http://schemas.microsoft.com/office/drawing/2014/main" id="{EDDFF633-72F0-6097-03AC-923527A74E2D}"/>
              </a:ext>
            </a:extLst>
          </p:cNvPr>
          <p:cNvSpPr/>
          <p:nvPr userDrawn="1"/>
        </p:nvSpPr>
        <p:spPr>
          <a:xfrm>
            <a:off x="13633170" y="3478305"/>
            <a:ext cx="5600980" cy="6598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30A2E34D-CC0D-CF3F-2FFD-FD015BF326A5}"/>
              </a:ext>
            </a:extLst>
          </p:cNvPr>
          <p:cNvSpPr/>
          <p:nvPr userDrawn="1"/>
        </p:nvSpPr>
        <p:spPr>
          <a:xfrm rot="10800000">
            <a:off x="871538" y="3475130"/>
            <a:ext cx="5600980" cy="1255059"/>
          </a:xfrm>
          <a:prstGeom prst="rect">
            <a:avLst/>
          </a:prstGeom>
          <a:gradFill flip="none" rotWithShape="1">
            <a:gsLst>
              <a:gs pos="100000">
                <a:srgbClr val="359BF9"/>
              </a:gs>
              <a:gs pos="37000">
                <a:srgbClr val="1F2DF5"/>
              </a:gs>
            </a:gsLst>
            <a:lin ang="7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1C959C3E-1F28-3311-6327-19759DFF33FF}"/>
              </a:ext>
            </a:extLst>
          </p:cNvPr>
          <p:cNvSpPr/>
          <p:nvPr userDrawn="1"/>
        </p:nvSpPr>
        <p:spPr>
          <a:xfrm rot="10800000">
            <a:off x="13629452" y="3475128"/>
            <a:ext cx="5604698" cy="1255059"/>
          </a:xfrm>
          <a:prstGeom prst="rect">
            <a:avLst/>
          </a:prstGeom>
          <a:gradFill flip="none" rotWithShape="1">
            <a:gsLst>
              <a:gs pos="99000">
                <a:schemeClr val="accent3"/>
              </a:gs>
              <a:gs pos="0">
                <a:srgbClr val="7A34F2"/>
              </a:gs>
            </a:gsLst>
            <a:lin ang="9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ED070C98-4F99-A4EC-BCEC-935FB4BDE880}"/>
              </a:ext>
            </a:extLst>
          </p:cNvPr>
          <p:cNvSpPr/>
          <p:nvPr userDrawn="1"/>
        </p:nvSpPr>
        <p:spPr>
          <a:xfrm rot="10800000">
            <a:off x="7252354" y="3475130"/>
            <a:ext cx="5600980" cy="1255059"/>
          </a:xfrm>
          <a:prstGeom prst="rect">
            <a:avLst/>
          </a:prstGeom>
          <a:gradFill flip="none" rotWithShape="1">
            <a:gsLst>
              <a:gs pos="98000">
                <a:schemeClr val="accent4"/>
              </a:gs>
              <a:gs pos="31000">
                <a:schemeClr val="accent1"/>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Text Placeholder 6">
            <a:extLst>
              <a:ext uri="{FF2B5EF4-FFF2-40B4-BE49-F238E27FC236}">
                <a16:creationId xmlns:a16="http://schemas.microsoft.com/office/drawing/2014/main" id="{88392D9D-1DF7-3149-4AC1-5DEA0B03D590}"/>
              </a:ext>
            </a:extLst>
          </p:cNvPr>
          <p:cNvSpPr>
            <a:spLocks noGrp="1"/>
          </p:cNvSpPr>
          <p:nvPr>
            <p:ph type="body" sz="quarter" idx="12" hasCustomPrompt="1"/>
          </p:nvPr>
        </p:nvSpPr>
        <p:spPr>
          <a:xfrm>
            <a:off x="1221163" y="3746674"/>
            <a:ext cx="4767262" cy="699247"/>
          </a:xfrm>
        </p:spPr>
        <p:txBody>
          <a:bodyPr anchor="ctr" anchorCtr="0">
            <a:normAutofit/>
          </a:bodyPr>
          <a:lstStyle>
            <a:lvl1pPr>
              <a:defRPr sz="4000" b="1">
                <a:solidFill>
                  <a:schemeClr val="bg1"/>
                </a:solidFill>
              </a:defRPr>
            </a:lvl1pPr>
          </a:lstStyle>
          <a:p>
            <a:pPr lvl="0"/>
            <a:r>
              <a:rPr lang="en-GB"/>
              <a:t>BASIC</a:t>
            </a:r>
          </a:p>
        </p:txBody>
      </p:sp>
      <p:sp>
        <p:nvSpPr>
          <p:cNvPr id="12" name="Text Placeholder 6">
            <a:extLst>
              <a:ext uri="{FF2B5EF4-FFF2-40B4-BE49-F238E27FC236}">
                <a16:creationId xmlns:a16="http://schemas.microsoft.com/office/drawing/2014/main" id="{F8021FA1-2BAB-73E7-8AB2-7FF3A1F1DAB8}"/>
              </a:ext>
            </a:extLst>
          </p:cNvPr>
          <p:cNvSpPr>
            <a:spLocks noGrp="1"/>
          </p:cNvSpPr>
          <p:nvPr>
            <p:ph type="body" sz="quarter" idx="13" hasCustomPrompt="1"/>
          </p:nvPr>
        </p:nvSpPr>
        <p:spPr>
          <a:xfrm>
            <a:off x="7669213" y="3760119"/>
            <a:ext cx="4767262" cy="699247"/>
          </a:xfrm>
        </p:spPr>
        <p:txBody>
          <a:bodyPr anchor="ctr" anchorCtr="0">
            <a:normAutofit/>
          </a:bodyPr>
          <a:lstStyle>
            <a:lvl1pPr>
              <a:defRPr sz="4000" b="1">
                <a:solidFill>
                  <a:schemeClr val="bg1"/>
                </a:solidFill>
              </a:defRPr>
            </a:lvl1pPr>
          </a:lstStyle>
          <a:p>
            <a:pPr lvl="0"/>
            <a:r>
              <a:rPr lang="en-GB"/>
              <a:t>PRO</a:t>
            </a:r>
          </a:p>
        </p:txBody>
      </p:sp>
      <p:sp>
        <p:nvSpPr>
          <p:cNvPr id="13" name="Text Placeholder 6">
            <a:extLst>
              <a:ext uri="{FF2B5EF4-FFF2-40B4-BE49-F238E27FC236}">
                <a16:creationId xmlns:a16="http://schemas.microsoft.com/office/drawing/2014/main" id="{3D094140-1B80-E843-7E4C-98591BF92826}"/>
              </a:ext>
            </a:extLst>
          </p:cNvPr>
          <p:cNvSpPr>
            <a:spLocks noGrp="1"/>
          </p:cNvSpPr>
          <p:nvPr>
            <p:ph type="body" sz="quarter" idx="14" hasCustomPrompt="1"/>
          </p:nvPr>
        </p:nvSpPr>
        <p:spPr>
          <a:xfrm>
            <a:off x="14050029" y="3746673"/>
            <a:ext cx="4767262" cy="699247"/>
          </a:xfrm>
        </p:spPr>
        <p:txBody>
          <a:bodyPr anchor="ctr" anchorCtr="0">
            <a:normAutofit/>
          </a:bodyPr>
          <a:lstStyle>
            <a:lvl1pPr>
              <a:defRPr sz="4000" b="1">
                <a:solidFill>
                  <a:schemeClr val="bg1"/>
                </a:solidFill>
              </a:defRPr>
            </a:lvl1pPr>
          </a:lstStyle>
          <a:p>
            <a:pPr lvl="0"/>
            <a:r>
              <a:rPr lang="en-GB"/>
              <a:t>MAX</a:t>
            </a:r>
          </a:p>
        </p:txBody>
      </p:sp>
      <p:pic>
        <p:nvPicPr>
          <p:cNvPr id="19" name="Picture 18" descr="A white rocket with a black background&#10;&#10;AI-generated content may be incorrect.">
            <a:extLst>
              <a:ext uri="{FF2B5EF4-FFF2-40B4-BE49-F238E27FC236}">
                <a16:creationId xmlns:a16="http://schemas.microsoft.com/office/drawing/2014/main" id="{129C717D-F677-936D-1592-161FB0AA56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803270" y="3589285"/>
            <a:ext cx="1014021" cy="1014021"/>
          </a:xfrm>
          <a:prstGeom prst="rect">
            <a:avLst/>
          </a:prstGeom>
        </p:spPr>
      </p:pic>
      <p:pic>
        <p:nvPicPr>
          <p:cNvPr id="20" name="Picture 19" descr="A white line drawing of a computer with a check mark on it&#10;&#10;AI-generated content may be incorrect.">
            <a:extLst>
              <a:ext uri="{FF2B5EF4-FFF2-40B4-BE49-F238E27FC236}">
                <a16:creationId xmlns:a16="http://schemas.microsoft.com/office/drawing/2014/main" id="{34CF2203-0DAB-619C-9FE7-FC1F96BF64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2454" y="3589286"/>
            <a:ext cx="1014021" cy="1014021"/>
          </a:xfrm>
          <a:prstGeom prst="rect">
            <a:avLst/>
          </a:prstGeom>
        </p:spPr>
      </p:pic>
      <p:pic>
        <p:nvPicPr>
          <p:cNvPr id="22" name="Picture 21" descr="A white square with a black background&#10;&#10;AI-generated content may be incorrect.">
            <a:extLst>
              <a:ext uri="{FF2B5EF4-FFF2-40B4-BE49-F238E27FC236}">
                <a16:creationId xmlns:a16="http://schemas.microsoft.com/office/drawing/2014/main" id="{B0591C4A-29B9-BFE9-6AEA-BAA6B70A9B1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918" y="3652541"/>
            <a:ext cx="887507" cy="887507"/>
          </a:xfrm>
          <a:prstGeom prst="rect">
            <a:avLst/>
          </a:prstGeom>
        </p:spPr>
      </p:pic>
      <p:sp>
        <p:nvSpPr>
          <p:cNvPr id="2" name="Slide Number Placeholder 1">
            <a:extLst>
              <a:ext uri="{FF2B5EF4-FFF2-40B4-BE49-F238E27FC236}">
                <a16:creationId xmlns:a16="http://schemas.microsoft.com/office/drawing/2014/main" id="{DA5BC49D-00AC-246D-0B5A-FD7B6B219EA3}"/>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625944653"/>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2">
            <a:extLst>
              <a:ext uri="{FF2B5EF4-FFF2-40B4-BE49-F238E27FC236}">
                <a16:creationId xmlns:a16="http://schemas.microsoft.com/office/drawing/2014/main" id="{4B878C15-84BC-84C7-B669-E33E7FE83526}"/>
              </a:ext>
            </a:extLst>
          </p:cNvPr>
          <p:cNvSpPr>
            <a:spLocks noGrp="1"/>
          </p:cNvSpPr>
          <p:nvPr>
            <p:ph type="ctrTitle"/>
          </p:nvPr>
        </p:nvSpPr>
        <p:spPr>
          <a:xfrm>
            <a:off x="1978817" y="4585469"/>
            <a:ext cx="13821164" cy="3141089"/>
          </a:xfrm>
          <a:prstGeom prst="rect">
            <a:avLst/>
          </a:prstGeom>
          <a:noFill/>
        </p:spPr>
        <p:txBody>
          <a:bodyPr wrap="square" lIns="0" tIns="0" rIns="0" bIns="0" anchor="b">
            <a:noAutofit/>
          </a:bodyPr>
          <a:lstStyle>
            <a:lvl1pPr algn="l">
              <a:defRPr sz="10000" b="1"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6" name="Holder 3">
            <a:extLst>
              <a:ext uri="{FF2B5EF4-FFF2-40B4-BE49-F238E27FC236}">
                <a16:creationId xmlns:a16="http://schemas.microsoft.com/office/drawing/2014/main" id="{73BD2A14-7793-D6AE-144D-0D602191920A}"/>
              </a:ext>
            </a:extLst>
          </p:cNvPr>
          <p:cNvSpPr>
            <a:spLocks noGrp="1"/>
          </p:cNvSpPr>
          <p:nvPr>
            <p:ph type="subTitle" idx="4"/>
          </p:nvPr>
        </p:nvSpPr>
        <p:spPr>
          <a:xfrm>
            <a:off x="1978817" y="7726555"/>
            <a:ext cx="13821164" cy="1723000"/>
          </a:xfrm>
          <a:prstGeom prst="rect">
            <a:avLst/>
          </a:prstGeom>
          <a:ln>
            <a:noFill/>
          </a:ln>
        </p:spPr>
        <p:txBody>
          <a:bodyPr wrap="square" lIns="0" tIns="0" rIns="0" bIns="0" anchor="ctr">
            <a:noAutofit/>
          </a:bodyPr>
          <a:lstStyle>
            <a:lvl1pPr algn="l">
              <a:defRPr sz="3599" b="0"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pic>
        <p:nvPicPr>
          <p:cNvPr id="8" name="Graphic 7">
            <a:extLst>
              <a:ext uri="{FF2B5EF4-FFF2-40B4-BE49-F238E27FC236}">
                <a16:creationId xmlns:a16="http://schemas.microsoft.com/office/drawing/2014/main" id="{AEBAA2C2-0D10-5244-97D9-CF0B3DCAA3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8817" y="1108095"/>
            <a:ext cx="3143669" cy="949526"/>
          </a:xfrm>
          <a:prstGeom prst="rect">
            <a:avLst/>
          </a:prstGeom>
        </p:spPr>
      </p:pic>
      <p:sp>
        <p:nvSpPr>
          <p:cNvPr id="3" name="Text Placeholder 06">
            <a:extLst>
              <a:ext uri="{FF2B5EF4-FFF2-40B4-BE49-F238E27FC236}">
                <a16:creationId xmlns:a16="http://schemas.microsoft.com/office/drawing/2014/main" id="{7FB4C882-E8D0-883D-60E1-E524534CF9BF}"/>
              </a:ext>
            </a:extLst>
          </p:cNvPr>
          <p:cNvSpPr>
            <a:spLocks noGrp="1"/>
          </p:cNvSpPr>
          <p:nvPr>
            <p:ph type="body" sz="quarter" idx="21" hasCustomPrompt="1"/>
          </p:nvPr>
        </p:nvSpPr>
        <p:spPr>
          <a:xfrm>
            <a:off x="16771184" y="10316591"/>
            <a:ext cx="2671918" cy="570508"/>
          </a:xfrm>
          <a:ln>
            <a:noFill/>
          </a:ln>
        </p:spPr>
        <p:txBody>
          <a:bodyPr lIns="0" rIns="0">
            <a:noAutofit/>
          </a:bodyPr>
          <a:lstStyle>
            <a:lvl1pPr algn="r">
              <a:defRPr sz="1800">
                <a:latin typeface="Atkinson Hyperlegible Next" pitchFamily="2" charset="77"/>
              </a:defRPr>
            </a:lvl1pPr>
          </a:lstStyle>
          <a:p>
            <a:pPr lvl="0"/>
            <a:r>
              <a:rPr lang="en-US"/>
              <a:t>December 27, 2025</a:t>
            </a:r>
          </a:p>
        </p:txBody>
      </p:sp>
    </p:spTree>
    <p:extLst>
      <p:ext uri="{BB962C8B-B14F-4D97-AF65-F5344CB8AC3E}">
        <p14:creationId xmlns:p14="http://schemas.microsoft.com/office/powerpoint/2010/main" val="4075591427"/>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locks - option 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E5ED25-908C-D4C0-D4CA-21C9281BFB9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12813" y="3410509"/>
            <a:ext cx="5613493" cy="6558241"/>
          </a:xfrm>
          <a:prstGeom prst="rect">
            <a:avLst/>
          </a:prstGeom>
        </p:spPr>
      </p:pic>
      <p:sp>
        <p:nvSpPr>
          <p:cNvPr id="24" name="Oval 23">
            <a:extLst>
              <a:ext uri="{FF2B5EF4-FFF2-40B4-BE49-F238E27FC236}">
                <a16:creationId xmlns:a16="http://schemas.microsoft.com/office/drawing/2014/main" id="{4BF04716-5A3A-3200-332C-BCBEC789A154}"/>
              </a:ext>
            </a:extLst>
          </p:cNvPr>
          <p:cNvSpPr/>
          <p:nvPr userDrawn="1"/>
        </p:nvSpPr>
        <p:spPr>
          <a:xfrm>
            <a:off x="5032864" y="3660634"/>
            <a:ext cx="1001401" cy="985484"/>
          </a:xfrm>
          <a:prstGeom prst="ellipse">
            <a:avLst/>
          </a:prstGeom>
          <a:solidFill>
            <a:srgbClr val="2B0C64">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8" name="Picture 17">
            <a:extLst>
              <a:ext uri="{FF2B5EF4-FFF2-40B4-BE49-F238E27FC236}">
                <a16:creationId xmlns:a16="http://schemas.microsoft.com/office/drawing/2014/main" id="{A6D9ACFC-E2E4-D9AF-E9E2-86672F66CDBB}"/>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3626913" y="3410508"/>
            <a:ext cx="5613493" cy="6558241"/>
          </a:xfrm>
          <a:prstGeom prst="rect">
            <a:avLst/>
          </a:prstGeom>
        </p:spPr>
      </p:pic>
      <p:pic>
        <p:nvPicPr>
          <p:cNvPr id="16" name="Picture 15">
            <a:extLst>
              <a:ext uri="{FF2B5EF4-FFF2-40B4-BE49-F238E27FC236}">
                <a16:creationId xmlns:a16="http://schemas.microsoft.com/office/drawing/2014/main" id="{28B2B7A4-4F1F-47EE-D0E0-AA1DE0BA24DC}"/>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225460" y="3410508"/>
            <a:ext cx="5654768" cy="6558241"/>
          </a:xfrm>
          <a:prstGeom prst="rect">
            <a:avLst/>
          </a:prstGeom>
        </p:spPr>
      </p:pic>
      <p:sp>
        <p:nvSpPr>
          <p:cNvPr id="7" name="Text Placeholder 6">
            <a:extLst>
              <a:ext uri="{FF2B5EF4-FFF2-40B4-BE49-F238E27FC236}">
                <a16:creationId xmlns:a16="http://schemas.microsoft.com/office/drawing/2014/main" id="{BBCCE38C-1F1F-03D6-3FA5-80D29A5B89FF}"/>
              </a:ext>
            </a:extLst>
          </p:cNvPr>
          <p:cNvSpPr>
            <a:spLocks noGrp="1"/>
          </p:cNvSpPr>
          <p:nvPr>
            <p:ph type="body" sz="quarter" idx="11"/>
          </p:nvPr>
        </p:nvSpPr>
        <p:spPr>
          <a:xfrm>
            <a:off x="871538" y="1046163"/>
            <a:ext cx="10988675" cy="499052"/>
          </a:xfrm>
        </p:spPr>
        <p:txBody>
          <a:bodyPr/>
          <a:lstStyle>
            <a:lvl1pPr>
              <a:defRPr>
                <a:solidFill>
                  <a:srgbClr val="E8E6EB"/>
                </a:solidFill>
              </a:defRPr>
            </a:lvl1pPr>
          </a:lstStyle>
          <a:p>
            <a:pPr lvl="0"/>
            <a:r>
              <a:rPr lang="en-GB"/>
              <a:t>Click to edit Master text styles</a:t>
            </a:r>
          </a:p>
        </p:txBody>
      </p:sp>
      <p:sp>
        <p:nvSpPr>
          <p:cNvPr id="9" name="Text Placeholder 3">
            <a:extLst>
              <a:ext uri="{FF2B5EF4-FFF2-40B4-BE49-F238E27FC236}">
                <a16:creationId xmlns:a16="http://schemas.microsoft.com/office/drawing/2014/main" id="{FE0D0B65-2299-6036-2B20-F0B9DF92F537}"/>
              </a:ext>
            </a:extLst>
          </p:cNvPr>
          <p:cNvSpPr>
            <a:spLocks noGrp="1"/>
          </p:cNvSpPr>
          <p:nvPr>
            <p:ph type="body" sz="quarter" idx="10" hasCustomPrompt="1"/>
          </p:nvPr>
        </p:nvSpPr>
        <p:spPr>
          <a:xfrm>
            <a:off x="871538" y="1603808"/>
            <a:ext cx="15872791" cy="1605557"/>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a:t>
            </a:r>
            <a:endParaRPr lang="en-UA"/>
          </a:p>
        </p:txBody>
      </p:sp>
      <p:sp>
        <p:nvSpPr>
          <p:cNvPr id="11" name="Text Placeholder 6">
            <a:extLst>
              <a:ext uri="{FF2B5EF4-FFF2-40B4-BE49-F238E27FC236}">
                <a16:creationId xmlns:a16="http://schemas.microsoft.com/office/drawing/2014/main" id="{88392D9D-1DF7-3149-4AC1-5DEA0B03D590}"/>
              </a:ext>
            </a:extLst>
          </p:cNvPr>
          <p:cNvSpPr>
            <a:spLocks noGrp="1"/>
          </p:cNvSpPr>
          <p:nvPr>
            <p:ph type="body" sz="quarter" idx="12" hasCustomPrompt="1"/>
          </p:nvPr>
        </p:nvSpPr>
        <p:spPr>
          <a:xfrm>
            <a:off x="1221163" y="3746674"/>
            <a:ext cx="4767262" cy="699247"/>
          </a:xfrm>
        </p:spPr>
        <p:txBody>
          <a:bodyPr anchor="ctr" anchorCtr="0">
            <a:normAutofit/>
          </a:bodyPr>
          <a:lstStyle>
            <a:lvl1pPr>
              <a:defRPr sz="4000" b="1">
                <a:solidFill>
                  <a:schemeClr val="bg1"/>
                </a:solidFill>
              </a:defRPr>
            </a:lvl1pPr>
          </a:lstStyle>
          <a:p>
            <a:pPr lvl="0"/>
            <a:r>
              <a:rPr lang="en-GB"/>
              <a:t>BASIC</a:t>
            </a:r>
          </a:p>
        </p:txBody>
      </p:sp>
      <p:sp>
        <p:nvSpPr>
          <p:cNvPr id="12" name="Text Placeholder 6">
            <a:extLst>
              <a:ext uri="{FF2B5EF4-FFF2-40B4-BE49-F238E27FC236}">
                <a16:creationId xmlns:a16="http://schemas.microsoft.com/office/drawing/2014/main" id="{F8021FA1-2BAB-73E7-8AB2-7FF3A1F1DAB8}"/>
              </a:ext>
            </a:extLst>
          </p:cNvPr>
          <p:cNvSpPr>
            <a:spLocks noGrp="1"/>
          </p:cNvSpPr>
          <p:nvPr>
            <p:ph type="body" sz="quarter" idx="13" hasCustomPrompt="1"/>
          </p:nvPr>
        </p:nvSpPr>
        <p:spPr>
          <a:xfrm>
            <a:off x="7669213" y="3760119"/>
            <a:ext cx="4767262" cy="699247"/>
          </a:xfrm>
        </p:spPr>
        <p:txBody>
          <a:bodyPr anchor="ctr" anchorCtr="0">
            <a:normAutofit/>
          </a:bodyPr>
          <a:lstStyle>
            <a:lvl1pPr>
              <a:defRPr sz="4000" b="1">
                <a:solidFill>
                  <a:schemeClr val="bg1"/>
                </a:solidFill>
              </a:defRPr>
            </a:lvl1pPr>
          </a:lstStyle>
          <a:p>
            <a:pPr lvl="0"/>
            <a:r>
              <a:rPr lang="en-GB"/>
              <a:t>PRO</a:t>
            </a:r>
          </a:p>
        </p:txBody>
      </p:sp>
      <p:sp>
        <p:nvSpPr>
          <p:cNvPr id="13" name="Text Placeholder 6">
            <a:extLst>
              <a:ext uri="{FF2B5EF4-FFF2-40B4-BE49-F238E27FC236}">
                <a16:creationId xmlns:a16="http://schemas.microsoft.com/office/drawing/2014/main" id="{3D094140-1B80-E843-7E4C-98591BF92826}"/>
              </a:ext>
            </a:extLst>
          </p:cNvPr>
          <p:cNvSpPr>
            <a:spLocks noGrp="1"/>
          </p:cNvSpPr>
          <p:nvPr>
            <p:ph type="body" sz="quarter" idx="14" hasCustomPrompt="1"/>
          </p:nvPr>
        </p:nvSpPr>
        <p:spPr>
          <a:xfrm>
            <a:off x="14050029" y="3746673"/>
            <a:ext cx="4767262" cy="699247"/>
          </a:xfrm>
        </p:spPr>
        <p:txBody>
          <a:bodyPr anchor="ctr" anchorCtr="0">
            <a:normAutofit/>
          </a:bodyPr>
          <a:lstStyle>
            <a:lvl1pPr>
              <a:defRPr sz="4000" b="1">
                <a:solidFill>
                  <a:schemeClr val="bg1"/>
                </a:solidFill>
              </a:defRPr>
            </a:lvl1pPr>
          </a:lstStyle>
          <a:p>
            <a:pPr lvl="0"/>
            <a:r>
              <a:rPr lang="en-GB"/>
              <a:t>MAX</a:t>
            </a:r>
          </a:p>
        </p:txBody>
      </p:sp>
      <p:pic>
        <p:nvPicPr>
          <p:cNvPr id="22" name="Picture 21" descr="A white square with a black background&#10;&#10;AI-generated content may be incorrect.">
            <a:extLst>
              <a:ext uri="{FF2B5EF4-FFF2-40B4-BE49-F238E27FC236}">
                <a16:creationId xmlns:a16="http://schemas.microsoft.com/office/drawing/2014/main" id="{B0591C4A-29B9-BFE9-6AEA-BAA6B70A9B1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27204" y="3731393"/>
            <a:ext cx="814145" cy="814145"/>
          </a:xfrm>
          <a:prstGeom prst="rect">
            <a:avLst/>
          </a:prstGeom>
        </p:spPr>
      </p:pic>
      <p:sp>
        <p:nvSpPr>
          <p:cNvPr id="21" name="Oval 20">
            <a:extLst>
              <a:ext uri="{FF2B5EF4-FFF2-40B4-BE49-F238E27FC236}">
                <a16:creationId xmlns:a16="http://schemas.microsoft.com/office/drawing/2014/main" id="{7ED7FB44-B1CE-BCD6-4D22-54D200554B74}"/>
              </a:ext>
            </a:extLst>
          </p:cNvPr>
          <p:cNvSpPr/>
          <p:nvPr userDrawn="1"/>
        </p:nvSpPr>
        <p:spPr>
          <a:xfrm>
            <a:off x="17796342" y="3657827"/>
            <a:ext cx="1001401" cy="985484"/>
          </a:xfrm>
          <a:prstGeom prst="ellipse">
            <a:avLst/>
          </a:prstGeom>
          <a:solidFill>
            <a:srgbClr val="2B0C64">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 name="Oval 25">
            <a:extLst>
              <a:ext uri="{FF2B5EF4-FFF2-40B4-BE49-F238E27FC236}">
                <a16:creationId xmlns:a16="http://schemas.microsoft.com/office/drawing/2014/main" id="{3C0A8E1B-0EBB-8ED1-D8ED-70EFD8028149}"/>
              </a:ext>
            </a:extLst>
          </p:cNvPr>
          <p:cNvSpPr/>
          <p:nvPr userDrawn="1"/>
        </p:nvSpPr>
        <p:spPr>
          <a:xfrm>
            <a:off x="11452441" y="3665811"/>
            <a:ext cx="1001401" cy="985484"/>
          </a:xfrm>
          <a:prstGeom prst="ellipse">
            <a:avLst/>
          </a:prstGeom>
          <a:solidFill>
            <a:srgbClr val="2B0C64">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8" name="Picture 27" descr="A white line drawing of a computer with a check mark on it&#10;&#10;AI-generated content may be incorrect.">
            <a:extLst>
              <a:ext uri="{FF2B5EF4-FFF2-40B4-BE49-F238E27FC236}">
                <a16:creationId xmlns:a16="http://schemas.microsoft.com/office/drawing/2014/main" id="{0DC3DBDF-4BF5-8572-9F41-B274FA0AB5C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557646" y="3744644"/>
            <a:ext cx="800893" cy="800893"/>
          </a:xfrm>
          <a:prstGeom prst="rect">
            <a:avLst/>
          </a:prstGeom>
        </p:spPr>
      </p:pic>
      <p:pic>
        <p:nvPicPr>
          <p:cNvPr id="29" name="Picture 28" descr="A white rocket with a black background&#10;&#10;AI-generated content may be incorrect.">
            <a:extLst>
              <a:ext uri="{FF2B5EF4-FFF2-40B4-BE49-F238E27FC236}">
                <a16:creationId xmlns:a16="http://schemas.microsoft.com/office/drawing/2014/main" id="{5AF433BD-5F48-1F5F-2468-52B70E917FF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7874768" y="3741965"/>
            <a:ext cx="802660" cy="802660"/>
          </a:xfrm>
          <a:prstGeom prst="rect">
            <a:avLst/>
          </a:prstGeom>
        </p:spPr>
      </p:pic>
      <p:sp>
        <p:nvSpPr>
          <p:cNvPr id="2" name="Slide Number Placeholder 1">
            <a:extLst>
              <a:ext uri="{FF2B5EF4-FFF2-40B4-BE49-F238E27FC236}">
                <a16:creationId xmlns:a16="http://schemas.microsoft.com/office/drawing/2014/main" id="{59EE14B3-3257-E529-4280-B3362D650FC9}"/>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015357361"/>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locks - option 4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98753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grpSp>
        <p:nvGrpSpPr>
          <p:cNvPr id="23" name="Group 22">
            <a:extLst>
              <a:ext uri="{FF2B5EF4-FFF2-40B4-BE49-F238E27FC236}">
                <a16:creationId xmlns:a16="http://schemas.microsoft.com/office/drawing/2014/main" id="{A90437E7-3C0C-8B45-1F75-05EC8A4593BE}"/>
              </a:ext>
              <a:ext uri="{C183D7F6-B498-43B3-948B-1728B52AA6E4}">
                <adec:decorative xmlns:adec="http://schemas.microsoft.com/office/drawing/2017/decorative" val="1"/>
              </a:ext>
            </a:extLst>
          </p:cNvPr>
          <p:cNvGrpSpPr/>
          <p:nvPr userDrawn="1"/>
        </p:nvGrpSpPr>
        <p:grpSpPr>
          <a:xfrm>
            <a:off x="809990" y="2699581"/>
            <a:ext cx="18485706" cy="6416318"/>
            <a:chOff x="809990" y="2699581"/>
            <a:chExt cx="18485706" cy="6416318"/>
          </a:xfrm>
        </p:grpSpPr>
        <p:sp>
          <p:nvSpPr>
            <p:cNvPr id="16" name="Background">
              <a:extLst>
                <a:ext uri="{FF2B5EF4-FFF2-40B4-BE49-F238E27FC236}">
                  <a16:creationId xmlns:a16="http://schemas.microsoft.com/office/drawing/2014/main" id="{11F3F6B3-777A-62AE-1178-3757B1355CC2}"/>
                </a:ext>
                <a:ext uri="{C183D7F6-B498-43B3-948B-1728B52AA6E4}">
                  <adec:decorative xmlns:adec="http://schemas.microsoft.com/office/drawing/2017/decorative" val="1"/>
                </a:ext>
              </a:extLst>
            </p:cNvPr>
            <p:cNvSpPr/>
            <p:nvPr userDrawn="1"/>
          </p:nvSpPr>
          <p:spPr>
            <a:xfrm>
              <a:off x="871539" y="2761129"/>
              <a:ext cx="18362612" cy="6293224"/>
            </a:xfrm>
            <a:prstGeom prst="rect">
              <a:avLst/>
            </a:prstGeom>
            <a:solidFill>
              <a:schemeClr val="tx1">
                <a:alpha val="75498"/>
              </a:schemeClr>
            </a:solidFill>
            <a:ln>
              <a:solidFill>
                <a:srgbClr val="5F52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Rectangle ">
              <a:extLst>
                <a:ext uri="{FF2B5EF4-FFF2-40B4-BE49-F238E27FC236}">
                  <a16:creationId xmlns:a16="http://schemas.microsoft.com/office/drawing/2014/main" id="{7BA4E5E0-78E3-0DF9-5052-BBDFB5BD4550}"/>
                </a:ext>
                <a:ext uri="{C183D7F6-B498-43B3-948B-1728B52AA6E4}">
                  <adec:decorative xmlns:adec="http://schemas.microsoft.com/office/drawing/2017/decorative" val="1"/>
                </a:ext>
              </a:extLst>
            </p:cNvPr>
            <p:cNvSpPr/>
            <p:nvPr userDrawn="1"/>
          </p:nvSpPr>
          <p:spPr>
            <a:xfrm>
              <a:off x="809991" y="269958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Rectangle ">
              <a:extLst>
                <a:ext uri="{FF2B5EF4-FFF2-40B4-BE49-F238E27FC236}">
                  <a16:creationId xmlns:a16="http://schemas.microsoft.com/office/drawing/2014/main" id="{A2337B39-BE27-65B4-0163-DDF6679F7EA8}"/>
                </a:ext>
                <a:ext uri="{C183D7F6-B498-43B3-948B-1728B52AA6E4}">
                  <adec:decorative xmlns:adec="http://schemas.microsoft.com/office/drawing/2017/decorative" val="1"/>
                </a:ext>
              </a:extLst>
            </p:cNvPr>
            <p:cNvSpPr/>
            <p:nvPr userDrawn="1"/>
          </p:nvSpPr>
          <p:spPr>
            <a:xfrm>
              <a:off x="19172603" y="2699581"/>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19" name="Straight Connector 18">
              <a:extLst>
                <a:ext uri="{FF2B5EF4-FFF2-40B4-BE49-F238E27FC236}">
                  <a16:creationId xmlns:a16="http://schemas.microsoft.com/office/drawing/2014/main" id="{FFCBCDF8-B238-6890-B69C-9277161F5CC6}"/>
                </a:ext>
                <a:ext uri="{C183D7F6-B498-43B3-948B-1728B52AA6E4}">
                  <adec:decorative xmlns:adec="http://schemas.microsoft.com/office/drawing/2017/decorative" val="1"/>
                </a:ext>
              </a:extLst>
            </p:cNvPr>
            <p:cNvCxnSpPr>
              <a:cxnSpLocks/>
            </p:cNvCxnSpPr>
            <p:nvPr userDrawn="1"/>
          </p:nvCxnSpPr>
          <p:spPr>
            <a:xfrm>
              <a:off x="6757476" y="3191435"/>
              <a:ext cx="0" cy="5396753"/>
            </a:xfrm>
            <a:prstGeom prst="line">
              <a:avLst/>
            </a:prstGeom>
            <a:ln>
              <a:solidFill>
                <a:srgbClr val="5F5277">
                  <a:alpha val="60869"/>
                </a:srgbClr>
              </a:solidFill>
            </a:ln>
          </p:spPr>
          <p:style>
            <a:lnRef idx="2">
              <a:schemeClr val="accent1"/>
            </a:lnRef>
            <a:fillRef idx="0">
              <a:schemeClr val="accent1"/>
            </a:fillRef>
            <a:effectRef idx="1">
              <a:schemeClr val="accent1"/>
            </a:effectRef>
            <a:fontRef idx="minor">
              <a:schemeClr val="tx1"/>
            </a:fontRef>
          </p:style>
        </p:cxnSp>
        <p:cxnSp>
          <p:nvCxnSpPr>
            <p:cNvPr id="20" name="Divider">
              <a:extLst>
                <a:ext uri="{FF2B5EF4-FFF2-40B4-BE49-F238E27FC236}">
                  <a16:creationId xmlns:a16="http://schemas.microsoft.com/office/drawing/2014/main" id="{FCD0D1C0-B762-AA78-2D42-A468D6FB6D91}"/>
                </a:ext>
                <a:ext uri="{C183D7F6-B498-43B3-948B-1728B52AA6E4}">
                  <adec:decorative xmlns:adec="http://schemas.microsoft.com/office/drawing/2017/decorative" val="1"/>
                </a:ext>
              </a:extLst>
            </p:cNvPr>
            <p:cNvCxnSpPr>
              <a:cxnSpLocks/>
            </p:cNvCxnSpPr>
            <p:nvPr userDrawn="1"/>
          </p:nvCxnSpPr>
          <p:spPr>
            <a:xfrm>
              <a:off x="13205789" y="3191435"/>
              <a:ext cx="0" cy="5396753"/>
            </a:xfrm>
            <a:prstGeom prst="line">
              <a:avLst/>
            </a:prstGeom>
            <a:ln>
              <a:solidFill>
                <a:srgbClr val="5F5277">
                  <a:alpha val="60869"/>
                </a:srgbClr>
              </a:solidFill>
            </a:ln>
          </p:spPr>
          <p:style>
            <a:lnRef idx="2">
              <a:schemeClr val="accent1"/>
            </a:lnRef>
            <a:fillRef idx="0">
              <a:schemeClr val="accent1"/>
            </a:fillRef>
            <a:effectRef idx="1">
              <a:schemeClr val="accent1"/>
            </a:effectRef>
            <a:fontRef idx="minor">
              <a:schemeClr val="tx1"/>
            </a:fontRef>
          </p:style>
        </p:cxnSp>
        <p:sp>
          <p:nvSpPr>
            <p:cNvPr id="21" name="Rectangle ">
              <a:extLst>
                <a:ext uri="{FF2B5EF4-FFF2-40B4-BE49-F238E27FC236}">
                  <a16:creationId xmlns:a16="http://schemas.microsoft.com/office/drawing/2014/main" id="{E4C65E00-0E96-FBC4-2006-A95A4AA36EC9}"/>
                </a:ext>
                <a:ext uri="{C183D7F6-B498-43B3-948B-1728B52AA6E4}">
                  <adec:decorative xmlns:adec="http://schemas.microsoft.com/office/drawing/2017/decorative" val="1"/>
                </a:ext>
              </a:extLst>
            </p:cNvPr>
            <p:cNvSpPr/>
            <p:nvPr userDrawn="1"/>
          </p:nvSpPr>
          <p:spPr>
            <a:xfrm>
              <a:off x="809990" y="899280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Rectangle ">
              <a:extLst>
                <a:ext uri="{FF2B5EF4-FFF2-40B4-BE49-F238E27FC236}">
                  <a16:creationId xmlns:a16="http://schemas.microsoft.com/office/drawing/2014/main" id="{6E1B43E2-FD82-5412-628F-30E83ED0D4EB}"/>
                </a:ext>
                <a:ext uri="{C183D7F6-B498-43B3-948B-1728B52AA6E4}">
                  <adec:decorative xmlns:adec="http://schemas.microsoft.com/office/drawing/2017/decorative" val="1"/>
                </a:ext>
              </a:extLst>
            </p:cNvPr>
            <p:cNvSpPr/>
            <p:nvPr userDrawn="1"/>
          </p:nvSpPr>
          <p:spPr>
            <a:xfrm>
              <a:off x="19172602" y="899280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5" name="Picture Placeholder 68">
            <a:extLst>
              <a:ext uri="{FF2B5EF4-FFF2-40B4-BE49-F238E27FC236}">
                <a16:creationId xmlns:a16="http://schemas.microsoft.com/office/drawing/2014/main" id="{74F571F1-E855-FC69-677C-5B0360E7B4F0}"/>
              </a:ext>
            </a:extLst>
          </p:cNvPr>
          <p:cNvSpPr>
            <a:spLocks noGrp="1"/>
          </p:cNvSpPr>
          <p:nvPr>
            <p:ph type="pic" sz="quarter" idx="26"/>
          </p:nvPr>
        </p:nvSpPr>
        <p:spPr>
          <a:xfrm>
            <a:off x="1467525" y="3298292"/>
            <a:ext cx="1084107" cy="969999"/>
          </a:xfrm>
        </p:spPr>
        <p:txBody>
          <a:bodyPr/>
          <a:lstStyle/>
          <a:p>
            <a:endParaRPr lang="en-UA"/>
          </a:p>
        </p:txBody>
      </p:sp>
      <p:sp>
        <p:nvSpPr>
          <p:cNvPr id="6" name="Text Placeholder 23">
            <a:extLst>
              <a:ext uri="{FF2B5EF4-FFF2-40B4-BE49-F238E27FC236}">
                <a16:creationId xmlns:a16="http://schemas.microsoft.com/office/drawing/2014/main" id="{5AC253A3-2368-06D6-A811-369EF0BE7CB9}"/>
              </a:ext>
            </a:extLst>
          </p:cNvPr>
          <p:cNvSpPr>
            <a:spLocks noGrp="1"/>
          </p:cNvSpPr>
          <p:nvPr>
            <p:ph type="body" sz="quarter" idx="27" hasCustomPrompt="1"/>
          </p:nvPr>
        </p:nvSpPr>
        <p:spPr>
          <a:xfrm>
            <a:off x="1467525" y="4672107"/>
            <a:ext cx="4645408" cy="969999"/>
          </a:xfrm>
        </p:spPr>
        <p:txBody>
          <a:bodyPr>
            <a:normAutofit/>
          </a:bodyPr>
          <a:lstStyle>
            <a:lvl1pPr>
              <a:lnSpc>
                <a:spcPts val="3600"/>
              </a:lnSpc>
              <a:defRPr lang="en-GB" sz="2600" b="1" i="0" smtClean="0">
                <a:solidFill>
                  <a:schemeClr val="bg1"/>
                </a:solidFill>
                <a:effectLs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endParaRPr lang="en-GB" dirty="0"/>
          </a:p>
        </p:txBody>
      </p:sp>
      <p:sp>
        <p:nvSpPr>
          <p:cNvPr id="3" name="Text Placeholder 23">
            <a:extLst>
              <a:ext uri="{FF2B5EF4-FFF2-40B4-BE49-F238E27FC236}">
                <a16:creationId xmlns:a16="http://schemas.microsoft.com/office/drawing/2014/main" id="{D00A7FA9-7C41-E7E8-BF92-056BAFB8416A}"/>
              </a:ext>
            </a:extLst>
          </p:cNvPr>
          <p:cNvSpPr>
            <a:spLocks noGrp="1"/>
          </p:cNvSpPr>
          <p:nvPr>
            <p:ph type="body" sz="quarter" idx="20" hasCustomPrompt="1"/>
          </p:nvPr>
        </p:nvSpPr>
        <p:spPr>
          <a:xfrm>
            <a:off x="1467525" y="6600904"/>
            <a:ext cx="4645408" cy="1947317"/>
          </a:xfrm>
        </p:spPr>
        <p:txBody>
          <a:bodyPr>
            <a:normAutofit/>
          </a:bodyPr>
          <a:lstStyle>
            <a:lvl1pPr>
              <a:lnSpc>
                <a:spcPts val="3000"/>
              </a:lnSpc>
              <a:defRPr lang="en-GB" b="0" i="0" smtClean="0">
                <a:effectLs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sp>
        <p:nvSpPr>
          <p:cNvPr id="8" name="Picture Placeholder 68">
            <a:extLst>
              <a:ext uri="{FF2B5EF4-FFF2-40B4-BE49-F238E27FC236}">
                <a16:creationId xmlns:a16="http://schemas.microsoft.com/office/drawing/2014/main" id="{439BF5FC-63BD-39B2-20B0-67390120853D}"/>
              </a:ext>
            </a:extLst>
          </p:cNvPr>
          <p:cNvSpPr>
            <a:spLocks noGrp="1"/>
          </p:cNvSpPr>
          <p:nvPr>
            <p:ph type="pic" sz="quarter" idx="29"/>
          </p:nvPr>
        </p:nvSpPr>
        <p:spPr>
          <a:xfrm>
            <a:off x="7612229" y="3298292"/>
            <a:ext cx="1084107" cy="969999"/>
          </a:xfrm>
        </p:spPr>
        <p:txBody>
          <a:bodyPr/>
          <a:lstStyle/>
          <a:p>
            <a:endParaRPr lang="en-UA"/>
          </a:p>
        </p:txBody>
      </p:sp>
      <p:sp>
        <p:nvSpPr>
          <p:cNvPr id="9" name="Text Placeholder 23">
            <a:extLst>
              <a:ext uri="{FF2B5EF4-FFF2-40B4-BE49-F238E27FC236}">
                <a16:creationId xmlns:a16="http://schemas.microsoft.com/office/drawing/2014/main" id="{E5472401-3163-69ED-D839-CF2177CB4598}"/>
              </a:ext>
            </a:extLst>
          </p:cNvPr>
          <p:cNvSpPr>
            <a:spLocks noGrp="1"/>
          </p:cNvSpPr>
          <p:nvPr>
            <p:ph type="body" sz="quarter" idx="30" hasCustomPrompt="1"/>
          </p:nvPr>
        </p:nvSpPr>
        <p:spPr>
          <a:xfrm>
            <a:off x="7612229" y="4672107"/>
            <a:ext cx="4645408" cy="969999"/>
          </a:xfrm>
        </p:spPr>
        <p:txBody>
          <a:bodyPr>
            <a:normAutofit/>
          </a:bodyPr>
          <a:lstStyle>
            <a:lvl1pPr>
              <a:lnSpc>
                <a:spcPts val="3600"/>
              </a:lnSpc>
              <a:defRPr lang="en-GB" sz="2600" b="1" i="0" smtClean="0">
                <a:solidFill>
                  <a:schemeClr val="bg1"/>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GB"/>
          </a:p>
        </p:txBody>
      </p:sp>
      <p:sp>
        <p:nvSpPr>
          <p:cNvPr id="7" name="Text Placeholder 23">
            <a:extLst>
              <a:ext uri="{FF2B5EF4-FFF2-40B4-BE49-F238E27FC236}">
                <a16:creationId xmlns:a16="http://schemas.microsoft.com/office/drawing/2014/main" id="{A7D6B546-A165-9CA2-04B2-FE88C5644624}"/>
              </a:ext>
            </a:extLst>
          </p:cNvPr>
          <p:cNvSpPr>
            <a:spLocks noGrp="1"/>
          </p:cNvSpPr>
          <p:nvPr>
            <p:ph type="body" sz="quarter" idx="28" hasCustomPrompt="1"/>
          </p:nvPr>
        </p:nvSpPr>
        <p:spPr>
          <a:xfrm>
            <a:off x="7612229" y="6600904"/>
            <a:ext cx="4645408" cy="1947317"/>
          </a:xfrm>
        </p:spPr>
        <p:txBody>
          <a:bodyPr>
            <a:normAutofit/>
          </a:bodyPr>
          <a:lstStyle>
            <a:lvl1pPr>
              <a:lnSpc>
                <a:spcPts val="3000"/>
              </a:lnSpc>
              <a:defRPr lang="en-GB" b="0" i="0" smtClean="0">
                <a:effectLs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sp>
        <p:nvSpPr>
          <p:cNvPr id="12" name="Picture Placeholder 68">
            <a:extLst>
              <a:ext uri="{FF2B5EF4-FFF2-40B4-BE49-F238E27FC236}">
                <a16:creationId xmlns:a16="http://schemas.microsoft.com/office/drawing/2014/main" id="{6DABB94B-4A20-B596-276D-775CD6AADFF4}"/>
              </a:ext>
            </a:extLst>
          </p:cNvPr>
          <p:cNvSpPr>
            <a:spLocks noGrp="1"/>
          </p:cNvSpPr>
          <p:nvPr>
            <p:ph type="pic" sz="quarter" idx="32"/>
          </p:nvPr>
        </p:nvSpPr>
        <p:spPr>
          <a:xfrm>
            <a:off x="13756933" y="3271653"/>
            <a:ext cx="1084107" cy="969999"/>
          </a:xfrm>
        </p:spPr>
        <p:txBody>
          <a:bodyPr/>
          <a:lstStyle/>
          <a:p>
            <a:endParaRPr lang="en-UA"/>
          </a:p>
        </p:txBody>
      </p:sp>
      <p:sp>
        <p:nvSpPr>
          <p:cNvPr id="13" name="Text Placeholder 23">
            <a:extLst>
              <a:ext uri="{FF2B5EF4-FFF2-40B4-BE49-F238E27FC236}">
                <a16:creationId xmlns:a16="http://schemas.microsoft.com/office/drawing/2014/main" id="{A2F59044-93BA-01FE-682E-24ECEC4D224D}"/>
              </a:ext>
            </a:extLst>
          </p:cNvPr>
          <p:cNvSpPr>
            <a:spLocks noGrp="1"/>
          </p:cNvSpPr>
          <p:nvPr>
            <p:ph type="body" sz="quarter" idx="33" hasCustomPrompt="1"/>
          </p:nvPr>
        </p:nvSpPr>
        <p:spPr>
          <a:xfrm>
            <a:off x="13756933" y="4645468"/>
            <a:ext cx="4645408" cy="969999"/>
          </a:xfrm>
        </p:spPr>
        <p:txBody>
          <a:bodyPr>
            <a:normAutofit/>
          </a:bodyPr>
          <a:lstStyle>
            <a:lvl1pPr>
              <a:lnSpc>
                <a:spcPts val="3600"/>
              </a:lnSpc>
              <a:defRPr lang="en-GB" sz="2600" b="1" i="0" smtClean="0">
                <a:solidFill>
                  <a:schemeClr val="bg1"/>
                </a:solidFill>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GB"/>
          </a:p>
        </p:txBody>
      </p:sp>
      <p:sp>
        <p:nvSpPr>
          <p:cNvPr id="11" name="Text Placeholder 23">
            <a:extLst>
              <a:ext uri="{FF2B5EF4-FFF2-40B4-BE49-F238E27FC236}">
                <a16:creationId xmlns:a16="http://schemas.microsoft.com/office/drawing/2014/main" id="{9A679E91-94A4-2805-3668-1FB2594F87AC}"/>
              </a:ext>
            </a:extLst>
          </p:cNvPr>
          <p:cNvSpPr>
            <a:spLocks noGrp="1"/>
          </p:cNvSpPr>
          <p:nvPr>
            <p:ph type="body" sz="quarter" idx="31" hasCustomPrompt="1"/>
          </p:nvPr>
        </p:nvSpPr>
        <p:spPr>
          <a:xfrm>
            <a:off x="13756933" y="6574266"/>
            <a:ext cx="4645408" cy="1973956"/>
          </a:xfrm>
        </p:spPr>
        <p:txBody>
          <a:bodyPr>
            <a:normAutofit/>
          </a:bodyPr>
          <a:lstStyle>
            <a:lvl1pPr>
              <a:lnSpc>
                <a:spcPts val="3000"/>
              </a:lnSpc>
              <a:defRPr lang="en-GB" b="0" i="0" smtClean="0">
                <a:effectLs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a:t>
            </a:r>
          </a:p>
        </p:txBody>
      </p:sp>
      <p:sp>
        <p:nvSpPr>
          <p:cNvPr id="2" name="Slide Number Placeholder 1">
            <a:extLst>
              <a:ext uri="{FF2B5EF4-FFF2-40B4-BE49-F238E27FC236}">
                <a16:creationId xmlns:a16="http://schemas.microsoft.com/office/drawing/2014/main" id="{3CE8E9CE-D1AD-0E90-E994-6533C191BC6D}"/>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514230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blocks - horizonta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2248459"/>
            <a:ext cx="5580061" cy="1497373"/>
          </a:xfrm>
          <a:noFill/>
        </p:spPr>
        <p:txBody>
          <a:bodyPr lIns="0">
            <a:noAutofit/>
          </a:bodyPr>
          <a:lstStyle>
            <a:lvl1pPr>
              <a:defRPr sz="48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7" name="Text Placeholder 6">
            <a:extLst>
              <a:ext uri="{FF2B5EF4-FFF2-40B4-BE49-F238E27FC236}">
                <a16:creationId xmlns:a16="http://schemas.microsoft.com/office/drawing/2014/main" id="{8A2ABA81-D3DB-BBC6-25FF-43DA107BAE43}"/>
              </a:ext>
            </a:extLst>
          </p:cNvPr>
          <p:cNvSpPr>
            <a:spLocks noGrp="1"/>
          </p:cNvSpPr>
          <p:nvPr>
            <p:ph type="body" sz="quarter" idx="32" hasCustomPrompt="1"/>
          </p:nvPr>
        </p:nvSpPr>
        <p:spPr>
          <a:xfrm>
            <a:off x="871538" y="3887480"/>
            <a:ext cx="5580063" cy="5178623"/>
          </a:xfrm>
        </p:spPr>
        <p:txBody>
          <a:bodyPr>
            <a:normAutofit/>
          </a:bodyPr>
          <a:lstStyle>
            <a:lvl1pPr>
              <a:lnSpc>
                <a:spcPts val="3000"/>
              </a:lnSpc>
              <a:defRPr lang="en-GB" sz="2000"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A"/>
          </a:p>
        </p:txBody>
      </p:sp>
      <p:grpSp>
        <p:nvGrpSpPr>
          <p:cNvPr id="5" name="Group 4">
            <a:extLst>
              <a:ext uri="{FF2B5EF4-FFF2-40B4-BE49-F238E27FC236}">
                <a16:creationId xmlns:a16="http://schemas.microsoft.com/office/drawing/2014/main" id="{C938DD0B-8620-D1CC-001F-1D0628EFE38E}"/>
              </a:ext>
              <a:ext uri="{C183D7F6-B498-43B3-948B-1728B52AA6E4}">
                <adec:decorative xmlns:adec="http://schemas.microsoft.com/office/drawing/2017/decorative" val="1"/>
              </a:ext>
            </a:extLst>
          </p:cNvPr>
          <p:cNvGrpSpPr/>
          <p:nvPr userDrawn="1"/>
        </p:nvGrpSpPr>
        <p:grpSpPr>
          <a:xfrm>
            <a:off x="8547220" y="1820206"/>
            <a:ext cx="9786528" cy="3453578"/>
            <a:chOff x="8547220" y="4578573"/>
            <a:chExt cx="9786528" cy="3453578"/>
          </a:xfrm>
        </p:grpSpPr>
        <p:sp>
          <p:nvSpPr>
            <p:cNvPr id="6" name="Background">
              <a:extLst>
                <a:ext uri="{FF2B5EF4-FFF2-40B4-BE49-F238E27FC236}">
                  <a16:creationId xmlns:a16="http://schemas.microsoft.com/office/drawing/2014/main" id="{0CC73BE0-528C-77C3-84B5-9A8CBA98AB8A}"/>
                </a:ext>
                <a:ext uri="{C183D7F6-B498-43B3-948B-1728B52AA6E4}">
                  <adec:decorative xmlns:adec="http://schemas.microsoft.com/office/drawing/2017/decorative" val="1"/>
                </a:ext>
              </a:extLst>
            </p:cNvPr>
            <p:cNvSpPr/>
            <p:nvPr/>
          </p:nvSpPr>
          <p:spPr>
            <a:xfrm>
              <a:off x="8586540" y="4613395"/>
              <a:ext cx="9707888" cy="3387606"/>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a:extLst>
                <a:ext uri="{FF2B5EF4-FFF2-40B4-BE49-F238E27FC236}">
                  <a16:creationId xmlns:a16="http://schemas.microsoft.com/office/drawing/2014/main" id="{4B5DB126-C3C0-72DB-DCA8-99659DE4E977}"/>
                </a:ext>
                <a:ext uri="{C183D7F6-B498-43B3-948B-1728B52AA6E4}">
                  <adec:decorative xmlns:adec="http://schemas.microsoft.com/office/drawing/2017/decorative" val="1"/>
                </a:ext>
              </a:extLst>
            </p:cNvPr>
            <p:cNvSpPr/>
            <p:nvPr/>
          </p:nvSpPr>
          <p:spPr>
            <a:xfrm>
              <a:off x="18271447" y="457857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
              <a:extLst>
                <a:ext uri="{FF2B5EF4-FFF2-40B4-BE49-F238E27FC236}">
                  <a16:creationId xmlns:a16="http://schemas.microsoft.com/office/drawing/2014/main" id="{228F1396-8986-4874-4EAA-AB6E5ADDE5D0}"/>
                </a:ext>
                <a:ext uri="{C183D7F6-B498-43B3-948B-1728B52AA6E4}">
                  <adec:decorative xmlns:adec="http://schemas.microsoft.com/office/drawing/2017/decorative" val="1"/>
                </a:ext>
              </a:extLst>
            </p:cNvPr>
            <p:cNvSpPr/>
            <p:nvPr/>
          </p:nvSpPr>
          <p:spPr>
            <a:xfrm>
              <a:off x="8552837" y="457857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a:extLst>
                <a:ext uri="{FF2B5EF4-FFF2-40B4-BE49-F238E27FC236}">
                  <a16:creationId xmlns:a16="http://schemas.microsoft.com/office/drawing/2014/main" id="{BF5C3BDB-8148-1955-BE97-7DB2C21713CD}"/>
                </a:ext>
                <a:ext uri="{C183D7F6-B498-43B3-948B-1728B52AA6E4}">
                  <adec:decorative xmlns:adec="http://schemas.microsoft.com/office/drawing/2017/decorative" val="1"/>
                </a:ext>
              </a:extLst>
            </p:cNvPr>
            <p:cNvSpPr/>
            <p:nvPr/>
          </p:nvSpPr>
          <p:spPr>
            <a:xfrm>
              <a:off x="8547220" y="7969850"/>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a:extLst>
                <a:ext uri="{FF2B5EF4-FFF2-40B4-BE49-F238E27FC236}">
                  <a16:creationId xmlns:a16="http://schemas.microsoft.com/office/drawing/2014/main" id="{34C87EBA-25BF-CDBC-8269-48EE685EC417}"/>
                </a:ext>
                <a:ext uri="{C183D7F6-B498-43B3-948B-1728B52AA6E4}">
                  <adec:decorative xmlns:adec="http://schemas.microsoft.com/office/drawing/2017/decorative" val="1"/>
                </a:ext>
              </a:extLst>
            </p:cNvPr>
            <p:cNvSpPr/>
            <p:nvPr/>
          </p:nvSpPr>
          <p:spPr>
            <a:xfrm>
              <a:off x="18265830" y="7969850"/>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23" name="Picture Placeholder 68">
            <a:extLst>
              <a:ext uri="{FF2B5EF4-FFF2-40B4-BE49-F238E27FC236}">
                <a16:creationId xmlns:a16="http://schemas.microsoft.com/office/drawing/2014/main" id="{D7C2C18C-13D7-E553-BF8E-31A61CC2EE3D}"/>
              </a:ext>
            </a:extLst>
          </p:cNvPr>
          <p:cNvSpPr>
            <a:spLocks noGrp="1"/>
          </p:cNvSpPr>
          <p:nvPr>
            <p:ph type="pic" sz="quarter" idx="29"/>
          </p:nvPr>
        </p:nvSpPr>
        <p:spPr>
          <a:xfrm>
            <a:off x="9101692" y="3095782"/>
            <a:ext cx="1084107" cy="969999"/>
          </a:xfrm>
        </p:spPr>
        <p:txBody>
          <a:bodyPr/>
          <a:lstStyle/>
          <a:p>
            <a:endParaRPr lang="en-UA"/>
          </a:p>
        </p:txBody>
      </p:sp>
      <p:grpSp>
        <p:nvGrpSpPr>
          <p:cNvPr id="13" name="Group 12">
            <a:extLst>
              <a:ext uri="{FF2B5EF4-FFF2-40B4-BE49-F238E27FC236}">
                <a16:creationId xmlns:a16="http://schemas.microsoft.com/office/drawing/2014/main" id="{8094432D-D332-6A50-7E0A-9EC59388CC95}"/>
              </a:ext>
              <a:ext uri="{C183D7F6-B498-43B3-948B-1728B52AA6E4}">
                <adec:decorative xmlns:adec="http://schemas.microsoft.com/office/drawing/2017/decorative" val="1"/>
              </a:ext>
            </a:extLst>
          </p:cNvPr>
          <p:cNvGrpSpPr/>
          <p:nvPr userDrawn="1"/>
        </p:nvGrpSpPr>
        <p:grpSpPr>
          <a:xfrm>
            <a:off x="8547220" y="5706406"/>
            <a:ext cx="9786528" cy="3453578"/>
            <a:chOff x="8547220" y="4578573"/>
            <a:chExt cx="9786528" cy="3453578"/>
          </a:xfrm>
        </p:grpSpPr>
        <p:sp>
          <p:nvSpPr>
            <p:cNvPr id="14" name="Background">
              <a:extLst>
                <a:ext uri="{FF2B5EF4-FFF2-40B4-BE49-F238E27FC236}">
                  <a16:creationId xmlns:a16="http://schemas.microsoft.com/office/drawing/2014/main" id="{D8842BAD-7E98-321C-8503-363645E4A27E}"/>
                </a:ext>
                <a:ext uri="{C183D7F6-B498-43B3-948B-1728B52AA6E4}">
                  <adec:decorative xmlns:adec="http://schemas.microsoft.com/office/drawing/2017/decorative" val="1"/>
                </a:ext>
              </a:extLst>
            </p:cNvPr>
            <p:cNvSpPr/>
            <p:nvPr/>
          </p:nvSpPr>
          <p:spPr>
            <a:xfrm>
              <a:off x="8586540" y="4613395"/>
              <a:ext cx="9707888" cy="3387606"/>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Rectangle">
              <a:extLst>
                <a:ext uri="{FF2B5EF4-FFF2-40B4-BE49-F238E27FC236}">
                  <a16:creationId xmlns:a16="http://schemas.microsoft.com/office/drawing/2014/main" id="{13318DCF-4F5B-9BD6-7AA0-C4EDB862C5BC}"/>
                </a:ext>
                <a:ext uri="{C183D7F6-B498-43B3-948B-1728B52AA6E4}">
                  <adec:decorative xmlns:adec="http://schemas.microsoft.com/office/drawing/2017/decorative" val="1"/>
                </a:ext>
              </a:extLst>
            </p:cNvPr>
            <p:cNvSpPr/>
            <p:nvPr/>
          </p:nvSpPr>
          <p:spPr>
            <a:xfrm>
              <a:off x="18271447" y="457857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Rectangle ">
              <a:extLst>
                <a:ext uri="{FF2B5EF4-FFF2-40B4-BE49-F238E27FC236}">
                  <a16:creationId xmlns:a16="http://schemas.microsoft.com/office/drawing/2014/main" id="{775BDA28-3138-B2D1-44F6-A5CE4C198436}"/>
                </a:ext>
                <a:ext uri="{C183D7F6-B498-43B3-948B-1728B52AA6E4}">
                  <adec:decorative xmlns:adec="http://schemas.microsoft.com/office/drawing/2017/decorative" val="1"/>
                </a:ext>
              </a:extLst>
            </p:cNvPr>
            <p:cNvSpPr/>
            <p:nvPr/>
          </p:nvSpPr>
          <p:spPr>
            <a:xfrm>
              <a:off x="8552837" y="4578573"/>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Rectangle">
              <a:extLst>
                <a:ext uri="{FF2B5EF4-FFF2-40B4-BE49-F238E27FC236}">
                  <a16:creationId xmlns:a16="http://schemas.microsoft.com/office/drawing/2014/main" id="{15179338-6953-1011-7E46-4C379EA538C1}"/>
                </a:ext>
                <a:ext uri="{C183D7F6-B498-43B3-948B-1728B52AA6E4}">
                  <adec:decorative xmlns:adec="http://schemas.microsoft.com/office/drawing/2017/decorative" val="1"/>
                </a:ext>
              </a:extLst>
            </p:cNvPr>
            <p:cNvSpPr/>
            <p:nvPr/>
          </p:nvSpPr>
          <p:spPr>
            <a:xfrm>
              <a:off x="8547220" y="7969850"/>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 name="Rectangle">
              <a:extLst>
                <a:ext uri="{FF2B5EF4-FFF2-40B4-BE49-F238E27FC236}">
                  <a16:creationId xmlns:a16="http://schemas.microsoft.com/office/drawing/2014/main" id="{9E0454B6-681C-B93F-378A-06AB58FA0F42}"/>
                </a:ext>
                <a:ext uri="{C183D7F6-B498-43B3-948B-1728B52AA6E4}">
                  <adec:decorative xmlns:adec="http://schemas.microsoft.com/office/drawing/2017/decorative" val="1"/>
                </a:ext>
              </a:extLst>
            </p:cNvPr>
            <p:cNvSpPr/>
            <p:nvPr/>
          </p:nvSpPr>
          <p:spPr>
            <a:xfrm>
              <a:off x="18265830" y="7969850"/>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25" name="Picture Placeholder 68">
            <a:extLst>
              <a:ext uri="{FF2B5EF4-FFF2-40B4-BE49-F238E27FC236}">
                <a16:creationId xmlns:a16="http://schemas.microsoft.com/office/drawing/2014/main" id="{A1F1795F-2437-A60B-4F1C-68C65961227E}"/>
              </a:ext>
            </a:extLst>
          </p:cNvPr>
          <p:cNvSpPr>
            <a:spLocks noGrp="1"/>
          </p:cNvSpPr>
          <p:nvPr>
            <p:ph type="pic" sz="quarter" idx="33"/>
          </p:nvPr>
        </p:nvSpPr>
        <p:spPr>
          <a:xfrm>
            <a:off x="9101692" y="6950605"/>
            <a:ext cx="1084107" cy="969999"/>
          </a:xfrm>
        </p:spPr>
        <p:txBody>
          <a:bodyPr/>
          <a:lstStyle/>
          <a:p>
            <a:endParaRPr lang="en-UA"/>
          </a:p>
        </p:txBody>
      </p:sp>
      <p:sp>
        <p:nvSpPr>
          <p:cNvPr id="3" name="Slide Number Placeholder 1">
            <a:extLst>
              <a:ext uri="{FF2B5EF4-FFF2-40B4-BE49-F238E27FC236}">
                <a16:creationId xmlns:a16="http://schemas.microsoft.com/office/drawing/2014/main" id="{9853BBF8-A21D-0B84-38E0-A41175E7848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28" name="Text Placeholder 23">
            <a:extLst>
              <a:ext uri="{FF2B5EF4-FFF2-40B4-BE49-F238E27FC236}">
                <a16:creationId xmlns:a16="http://schemas.microsoft.com/office/drawing/2014/main" id="{4848CD2E-2F9F-D1C7-1B54-DF7CC74452FF}"/>
              </a:ext>
            </a:extLst>
          </p:cNvPr>
          <p:cNvSpPr>
            <a:spLocks noGrp="1"/>
          </p:cNvSpPr>
          <p:nvPr>
            <p:ph type="body" sz="quarter" idx="28" hasCustomPrompt="1"/>
          </p:nvPr>
        </p:nvSpPr>
        <p:spPr>
          <a:xfrm>
            <a:off x="10889399" y="2303954"/>
            <a:ext cx="6998912" cy="2605597"/>
          </a:xfrm>
        </p:spPr>
        <p:txBody>
          <a:bodyPr>
            <a:normAutofit/>
          </a:bodyPr>
          <a:lstStyle>
            <a:lvl1pPr>
              <a:lnSpc>
                <a:spcPts val="3000"/>
              </a:lnSpc>
              <a:defRPr lang="en-GB" sz="2200" b="0" i="0" smtClean="0">
                <a:effectLst/>
              </a:defRPr>
            </a:lvl1pPr>
          </a:lstStyle>
          <a:p>
            <a:pPr>
              <a:lnSpc>
                <a:spcPts val="3000"/>
              </a:lnSpc>
            </a:pPr>
            <a:r>
              <a:rPr lang="en-GB" sz="2200" dirty="0"/>
              <a:t>Lorem ipsum </a:t>
            </a:r>
            <a:r>
              <a:rPr lang="en-GB" sz="2200" dirty="0" err="1"/>
              <a:t>dolor</a:t>
            </a:r>
            <a:r>
              <a:rPr lang="en-GB" sz="2200" dirty="0"/>
              <a:t> sit </a:t>
            </a:r>
            <a:r>
              <a:rPr lang="en-GB" sz="2200" dirty="0" err="1"/>
              <a:t>amet</a:t>
            </a:r>
            <a:r>
              <a:rPr lang="en-GB" sz="2200" dirty="0"/>
              <a:t>, </a:t>
            </a:r>
            <a:r>
              <a:rPr lang="en-GB" sz="2200" dirty="0" err="1"/>
              <a:t>consectetur</a:t>
            </a:r>
            <a:r>
              <a:rPr lang="en-GB" sz="2200" dirty="0"/>
              <a:t> </a:t>
            </a:r>
            <a:r>
              <a:rPr lang="en-GB" sz="2200" dirty="0" err="1"/>
              <a:t>adipiscing</a:t>
            </a:r>
            <a:r>
              <a:rPr lang="en-GB" sz="2200" dirty="0"/>
              <a:t> </a:t>
            </a:r>
            <a:r>
              <a:rPr lang="en-GB" sz="2200" dirty="0" err="1"/>
              <a:t>elit</a:t>
            </a:r>
            <a:r>
              <a:rPr lang="en-GB" sz="2200" dirty="0"/>
              <a:t>, </a:t>
            </a:r>
            <a:r>
              <a:rPr lang="en-GB" sz="2200" dirty="0" err="1"/>
              <a:t>sed</a:t>
            </a:r>
            <a:r>
              <a:rPr lang="en-GB" sz="2200" dirty="0"/>
              <a:t> do </a:t>
            </a:r>
            <a:r>
              <a:rPr lang="en-GB" sz="2200" dirty="0" err="1"/>
              <a:t>eiusmod</a:t>
            </a:r>
            <a:r>
              <a:rPr lang="en-GB" sz="2200" dirty="0"/>
              <a:t> </a:t>
            </a:r>
            <a:r>
              <a:rPr lang="en-GB" sz="2200" dirty="0" err="1"/>
              <a:t>tempor</a:t>
            </a:r>
            <a:r>
              <a:rPr lang="en-GB" sz="2200" dirty="0"/>
              <a:t> </a:t>
            </a:r>
            <a:r>
              <a:rPr lang="en-GB" sz="2200" dirty="0" err="1"/>
              <a:t>incididunt</a:t>
            </a:r>
            <a:r>
              <a:rPr lang="en-GB" sz="2200" dirty="0"/>
              <a:t> </a:t>
            </a:r>
            <a:r>
              <a:rPr lang="en-GB" sz="2200" dirty="0" err="1"/>
              <a:t>ut</a:t>
            </a:r>
            <a:r>
              <a:rPr lang="en-GB" sz="2200" dirty="0"/>
              <a:t> labore et dolore magna </a:t>
            </a:r>
            <a:r>
              <a:rPr lang="en-GB" sz="2200" dirty="0" err="1"/>
              <a:t>aliqua</a:t>
            </a:r>
            <a:r>
              <a:rPr lang="en-GB" sz="2200" dirty="0"/>
              <a:t>. Ut </a:t>
            </a:r>
            <a:r>
              <a:rPr lang="en-GB" sz="2200" dirty="0" err="1"/>
              <a:t>enim</a:t>
            </a:r>
            <a:r>
              <a:rPr lang="en-GB" sz="2200" dirty="0"/>
              <a:t> ad minim </a:t>
            </a:r>
            <a:r>
              <a:rPr lang="en-GB" sz="2200" dirty="0" err="1"/>
              <a:t>veniam</a:t>
            </a:r>
            <a:r>
              <a:rPr lang="en-GB" sz="2200" dirty="0"/>
              <a:t>, </a:t>
            </a:r>
            <a:r>
              <a:rPr lang="en-GB" sz="2200" dirty="0" err="1"/>
              <a:t>quis</a:t>
            </a:r>
            <a:r>
              <a:rPr lang="en-GB" sz="2200" dirty="0"/>
              <a:t> </a:t>
            </a:r>
            <a:r>
              <a:rPr lang="en-GB" sz="2200" dirty="0" err="1"/>
              <a:t>nostrud</a:t>
            </a:r>
            <a:r>
              <a:rPr lang="en-GB" sz="2200" dirty="0"/>
              <a:t> exercitation.</a:t>
            </a:r>
          </a:p>
          <a:p>
            <a:pPr>
              <a:lnSpc>
                <a:spcPts val="3000"/>
              </a:lnSpc>
            </a:pPr>
            <a:r>
              <a:rPr lang="en-GB" sz="2200" dirty="0"/>
              <a:t>Lorem ipsum </a:t>
            </a:r>
            <a:r>
              <a:rPr lang="en-GB" sz="2200" dirty="0" err="1"/>
              <a:t>dolor</a:t>
            </a:r>
            <a:r>
              <a:rPr lang="en-GB" sz="2200" dirty="0"/>
              <a:t> sit </a:t>
            </a:r>
            <a:r>
              <a:rPr lang="en-GB" sz="2200" dirty="0" err="1"/>
              <a:t>amet</a:t>
            </a:r>
            <a:r>
              <a:rPr lang="en-GB" sz="2200" dirty="0"/>
              <a:t>, </a:t>
            </a:r>
            <a:r>
              <a:rPr lang="en-GB" sz="2200" dirty="0" err="1"/>
              <a:t>consectetur</a:t>
            </a:r>
            <a:r>
              <a:rPr lang="en-GB" sz="2200" dirty="0"/>
              <a:t> </a:t>
            </a:r>
            <a:r>
              <a:rPr lang="en-GB" sz="2200" dirty="0" err="1"/>
              <a:t>adipiscing</a:t>
            </a:r>
            <a:r>
              <a:rPr lang="en-GB" sz="2200" dirty="0"/>
              <a:t> </a:t>
            </a:r>
            <a:r>
              <a:rPr lang="en-GB" sz="2200" dirty="0" err="1"/>
              <a:t>elit</a:t>
            </a:r>
            <a:r>
              <a:rPr lang="en-GB" sz="2200" dirty="0"/>
              <a:t>, </a:t>
            </a:r>
            <a:r>
              <a:rPr lang="en-GB" sz="2200" dirty="0" err="1"/>
              <a:t>sed</a:t>
            </a:r>
            <a:r>
              <a:rPr lang="en-GB" sz="2200" dirty="0"/>
              <a:t> do </a:t>
            </a:r>
            <a:r>
              <a:rPr lang="en-GB" sz="2200" dirty="0" err="1"/>
              <a:t>eiusmod</a:t>
            </a:r>
            <a:r>
              <a:rPr lang="en-GB" sz="2200" dirty="0"/>
              <a:t> </a:t>
            </a:r>
            <a:r>
              <a:rPr lang="en-GB" sz="2200" dirty="0" err="1"/>
              <a:t>tempor</a:t>
            </a:r>
            <a:r>
              <a:rPr lang="en-GB" sz="2200" dirty="0"/>
              <a:t> </a:t>
            </a:r>
            <a:r>
              <a:rPr lang="en-GB" sz="2200" dirty="0" err="1"/>
              <a:t>incididunt</a:t>
            </a:r>
            <a:r>
              <a:rPr lang="en-GB" sz="2200" dirty="0"/>
              <a:t> </a:t>
            </a:r>
            <a:r>
              <a:rPr lang="en-GB" sz="2200" dirty="0" err="1"/>
              <a:t>ut</a:t>
            </a:r>
            <a:r>
              <a:rPr lang="en-GB" sz="2200" dirty="0"/>
              <a:t> labore et</a:t>
            </a:r>
            <a:endParaRPr lang="en-UA" sz="2200"/>
          </a:p>
        </p:txBody>
      </p:sp>
      <p:sp>
        <p:nvSpPr>
          <p:cNvPr id="30" name="Text Placeholder 23">
            <a:extLst>
              <a:ext uri="{FF2B5EF4-FFF2-40B4-BE49-F238E27FC236}">
                <a16:creationId xmlns:a16="http://schemas.microsoft.com/office/drawing/2014/main" id="{88D8E284-5B82-36B5-9C58-3E24BEF88B47}"/>
              </a:ext>
            </a:extLst>
          </p:cNvPr>
          <p:cNvSpPr>
            <a:spLocks noGrp="1"/>
          </p:cNvSpPr>
          <p:nvPr>
            <p:ph type="body" sz="quarter" idx="34" hasCustomPrompt="1"/>
          </p:nvPr>
        </p:nvSpPr>
        <p:spPr>
          <a:xfrm>
            <a:off x="10889399" y="6140849"/>
            <a:ext cx="6998912" cy="2605597"/>
          </a:xfrm>
        </p:spPr>
        <p:txBody>
          <a:bodyPr>
            <a:normAutofit/>
          </a:bodyPr>
          <a:lstStyle>
            <a:lvl1pPr>
              <a:lnSpc>
                <a:spcPts val="3000"/>
              </a:lnSpc>
              <a:defRPr lang="en-GB" sz="2200" b="0" i="0" smtClean="0">
                <a:effectLst/>
              </a:defRPr>
            </a:lvl1pPr>
          </a:lstStyle>
          <a:p>
            <a:pPr>
              <a:lnSpc>
                <a:spcPts val="3000"/>
              </a:lnSpc>
            </a:pPr>
            <a:r>
              <a:rPr lang="en-GB" sz="2200" dirty="0"/>
              <a:t>Lorem ipsum </a:t>
            </a:r>
            <a:r>
              <a:rPr lang="en-GB" sz="2200" dirty="0" err="1"/>
              <a:t>dolor</a:t>
            </a:r>
            <a:r>
              <a:rPr lang="en-GB" sz="2200" dirty="0"/>
              <a:t> sit </a:t>
            </a:r>
            <a:r>
              <a:rPr lang="en-GB" sz="2200" dirty="0" err="1"/>
              <a:t>amet</a:t>
            </a:r>
            <a:r>
              <a:rPr lang="en-GB" sz="2200" dirty="0"/>
              <a:t>, </a:t>
            </a:r>
            <a:r>
              <a:rPr lang="en-GB" sz="2200" dirty="0" err="1"/>
              <a:t>consectetur</a:t>
            </a:r>
            <a:r>
              <a:rPr lang="en-GB" sz="2200" dirty="0"/>
              <a:t> </a:t>
            </a:r>
            <a:r>
              <a:rPr lang="en-GB" sz="2200" dirty="0" err="1"/>
              <a:t>adipiscing</a:t>
            </a:r>
            <a:r>
              <a:rPr lang="en-GB" sz="2200" dirty="0"/>
              <a:t> </a:t>
            </a:r>
            <a:r>
              <a:rPr lang="en-GB" sz="2200" dirty="0" err="1"/>
              <a:t>elit</a:t>
            </a:r>
            <a:r>
              <a:rPr lang="en-GB" sz="2200" dirty="0"/>
              <a:t>, </a:t>
            </a:r>
            <a:r>
              <a:rPr lang="en-GB" sz="2200" dirty="0" err="1"/>
              <a:t>sed</a:t>
            </a:r>
            <a:r>
              <a:rPr lang="en-GB" sz="2200" dirty="0"/>
              <a:t> do </a:t>
            </a:r>
            <a:r>
              <a:rPr lang="en-GB" sz="2200" dirty="0" err="1"/>
              <a:t>eiusmod</a:t>
            </a:r>
            <a:r>
              <a:rPr lang="en-GB" sz="2200" dirty="0"/>
              <a:t> </a:t>
            </a:r>
            <a:r>
              <a:rPr lang="en-GB" sz="2200" dirty="0" err="1"/>
              <a:t>tempor</a:t>
            </a:r>
            <a:r>
              <a:rPr lang="en-GB" sz="2200" dirty="0"/>
              <a:t> </a:t>
            </a:r>
            <a:r>
              <a:rPr lang="en-GB" sz="2200" dirty="0" err="1"/>
              <a:t>incididunt</a:t>
            </a:r>
            <a:r>
              <a:rPr lang="en-GB" sz="2200" dirty="0"/>
              <a:t> </a:t>
            </a:r>
            <a:r>
              <a:rPr lang="en-GB" sz="2200" dirty="0" err="1"/>
              <a:t>ut</a:t>
            </a:r>
            <a:r>
              <a:rPr lang="en-GB" sz="2200" dirty="0"/>
              <a:t> labore et dolore magna </a:t>
            </a:r>
            <a:r>
              <a:rPr lang="en-GB" sz="2200" dirty="0" err="1"/>
              <a:t>aliqua</a:t>
            </a:r>
            <a:r>
              <a:rPr lang="en-GB" sz="2200" dirty="0"/>
              <a:t>. Ut </a:t>
            </a:r>
            <a:r>
              <a:rPr lang="en-GB" sz="2200" dirty="0" err="1"/>
              <a:t>enim</a:t>
            </a:r>
            <a:r>
              <a:rPr lang="en-GB" sz="2200" dirty="0"/>
              <a:t> ad minim </a:t>
            </a:r>
            <a:r>
              <a:rPr lang="en-GB" sz="2200" dirty="0" err="1"/>
              <a:t>veniam</a:t>
            </a:r>
            <a:r>
              <a:rPr lang="en-GB" sz="2200" dirty="0"/>
              <a:t>, </a:t>
            </a:r>
            <a:r>
              <a:rPr lang="en-GB" sz="2200" dirty="0" err="1"/>
              <a:t>quis</a:t>
            </a:r>
            <a:r>
              <a:rPr lang="en-GB" sz="2200" dirty="0"/>
              <a:t> </a:t>
            </a:r>
            <a:r>
              <a:rPr lang="en-GB" sz="2200" dirty="0" err="1"/>
              <a:t>nostrud</a:t>
            </a:r>
            <a:r>
              <a:rPr lang="en-GB" sz="2200" dirty="0"/>
              <a:t> exercitation.</a:t>
            </a:r>
          </a:p>
          <a:p>
            <a:pPr>
              <a:lnSpc>
                <a:spcPts val="3000"/>
              </a:lnSpc>
            </a:pPr>
            <a:r>
              <a:rPr lang="en-GB" sz="2200" dirty="0"/>
              <a:t>Lorem ipsum </a:t>
            </a:r>
            <a:r>
              <a:rPr lang="en-GB" sz="2200" dirty="0" err="1"/>
              <a:t>dolor</a:t>
            </a:r>
            <a:r>
              <a:rPr lang="en-GB" sz="2200" dirty="0"/>
              <a:t> sit </a:t>
            </a:r>
            <a:r>
              <a:rPr lang="en-GB" sz="2200" dirty="0" err="1"/>
              <a:t>amet</a:t>
            </a:r>
            <a:r>
              <a:rPr lang="en-GB" sz="2200" dirty="0"/>
              <a:t>, </a:t>
            </a:r>
            <a:r>
              <a:rPr lang="en-GB" sz="2200" dirty="0" err="1"/>
              <a:t>consectetur</a:t>
            </a:r>
            <a:r>
              <a:rPr lang="en-GB" sz="2200" dirty="0"/>
              <a:t> </a:t>
            </a:r>
            <a:r>
              <a:rPr lang="en-GB" sz="2200" dirty="0" err="1"/>
              <a:t>adipiscing</a:t>
            </a:r>
            <a:r>
              <a:rPr lang="en-GB" sz="2200" dirty="0"/>
              <a:t> </a:t>
            </a:r>
            <a:r>
              <a:rPr lang="en-GB" sz="2200" dirty="0" err="1"/>
              <a:t>elit</a:t>
            </a:r>
            <a:r>
              <a:rPr lang="en-GB" sz="2200" dirty="0"/>
              <a:t>, </a:t>
            </a:r>
            <a:r>
              <a:rPr lang="en-GB" sz="2200" dirty="0" err="1"/>
              <a:t>sed</a:t>
            </a:r>
            <a:r>
              <a:rPr lang="en-GB" sz="2200" dirty="0"/>
              <a:t> do </a:t>
            </a:r>
            <a:r>
              <a:rPr lang="en-GB" sz="2200" dirty="0" err="1"/>
              <a:t>eiusmod</a:t>
            </a:r>
            <a:r>
              <a:rPr lang="en-GB" sz="2200" dirty="0"/>
              <a:t> </a:t>
            </a:r>
            <a:r>
              <a:rPr lang="en-GB" sz="2200" dirty="0" err="1"/>
              <a:t>tempor</a:t>
            </a:r>
            <a:r>
              <a:rPr lang="en-GB" sz="2200" dirty="0"/>
              <a:t> </a:t>
            </a:r>
            <a:r>
              <a:rPr lang="en-GB" sz="2200" dirty="0" err="1"/>
              <a:t>incididunt</a:t>
            </a:r>
            <a:r>
              <a:rPr lang="en-GB" sz="2200" dirty="0"/>
              <a:t> </a:t>
            </a:r>
            <a:r>
              <a:rPr lang="en-GB" sz="2200" dirty="0" err="1"/>
              <a:t>ut</a:t>
            </a:r>
            <a:r>
              <a:rPr lang="en-GB" sz="2200" dirty="0"/>
              <a:t> labore et</a:t>
            </a:r>
            <a:endParaRPr lang="en-UA" sz="2200"/>
          </a:p>
        </p:txBody>
      </p:sp>
    </p:spTree>
    <p:extLst>
      <p:ext uri="{BB962C8B-B14F-4D97-AF65-F5344CB8AC3E}">
        <p14:creationId xmlns:p14="http://schemas.microsoft.com/office/powerpoint/2010/main" val="3890987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blocks - vertica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98753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grpSp>
        <p:nvGrpSpPr>
          <p:cNvPr id="19" name="Group 18">
            <a:extLst>
              <a:ext uri="{FF2B5EF4-FFF2-40B4-BE49-F238E27FC236}">
                <a16:creationId xmlns:a16="http://schemas.microsoft.com/office/drawing/2014/main" id="{3D614F60-28FE-37D6-7F8A-4A3EAFE76AB9}"/>
              </a:ext>
              <a:ext uri="{C183D7F6-B498-43B3-948B-1728B52AA6E4}">
                <adec:decorative xmlns:adec="http://schemas.microsoft.com/office/drawing/2017/decorative" val="1"/>
              </a:ext>
            </a:extLst>
          </p:cNvPr>
          <p:cNvGrpSpPr/>
          <p:nvPr userDrawn="1"/>
        </p:nvGrpSpPr>
        <p:grpSpPr>
          <a:xfrm>
            <a:off x="871538" y="2746419"/>
            <a:ext cx="7405392" cy="6896236"/>
            <a:chOff x="6985091" y="2746419"/>
            <a:chExt cx="7405392" cy="6896236"/>
          </a:xfrm>
        </p:grpSpPr>
        <p:sp>
          <p:nvSpPr>
            <p:cNvPr id="6" name="Rectangle 5">
              <a:extLst>
                <a:ext uri="{FF2B5EF4-FFF2-40B4-BE49-F238E27FC236}">
                  <a16:creationId xmlns:a16="http://schemas.microsoft.com/office/drawing/2014/main" id="{B8921187-17F4-0528-F4DF-7396FA63B934}"/>
                </a:ext>
              </a:extLst>
            </p:cNvPr>
            <p:cNvSpPr/>
            <p:nvPr userDrawn="1"/>
          </p:nvSpPr>
          <p:spPr>
            <a:xfrm>
              <a:off x="7016242" y="2770920"/>
              <a:ext cx="7343310" cy="683607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76AED9F8-3F56-079E-FBFD-764274DDFD10}"/>
                </a:ext>
              </a:extLst>
            </p:cNvPr>
            <p:cNvSpPr/>
            <p:nvPr userDrawn="1"/>
          </p:nvSpPr>
          <p:spPr>
            <a:xfrm>
              <a:off x="6988713" y="274641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69BE8D8E-2402-9749-F8D8-81548F641224}"/>
                </a:ext>
              </a:extLst>
            </p:cNvPr>
            <p:cNvSpPr/>
            <p:nvPr userDrawn="1"/>
          </p:nvSpPr>
          <p:spPr>
            <a:xfrm>
              <a:off x="14324780" y="2746419"/>
              <a:ext cx="62301" cy="62301"/>
            </a:xfrm>
            <a:prstGeom prst="rect">
              <a:avLst/>
            </a:prstGeom>
            <a:solidFill>
              <a:srgbClr val="848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0" name="Rectangle 19">
              <a:extLst>
                <a:ext uri="{FF2B5EF4-FFF2-40B4-BE49-F238E27FC236}">
                  <a16:creationId xmlns:a16="http://schemas.microsoft.com/office/drawing/2014/main" id="{B63FA877-A96F-AB38-9582-F610D9A55F90}"/>
                </a:ext>
              </a:extLst>
            </p:cNvPr>
            <p:cNvSpPr/>
            <p:nvPr userDrawn="1"/>
          </p:nvSpPr>
          <p:spPr>
            <a:xfrm>
              <a:off x="6985091" y="958035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20">
              <a:extLst>
                <a:ext uri="{FF2B5EF4-FFF2-40B4-BE49-F238E27FC236}">
                  <a16:creationId xmlns:a16="http://schemas.microsoft.com/office/drawing/2014/main" id="{625074DD-D2C3-F47D-8AD0-4370828A08E4}"/>
                </a:ext>
              </a:extLst>
            </p:cNvPr>
            <p:cNvSpPr/>
            <p:nvPr userDrawn="1"/>
          </p:nvSpPr>
          <p:spPr>
            <a:xfrm>
              <a:off x="14328182" y="958035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7" name="Text Placeholder 23">
            <a:extLst>
              <a:ext uri="{FF2B5EF4-FFF2-40B4-BE49-F238E27FC236}">
                <a16:creationId xmlns:a16="http://schemas.microsoft.com/office/drawing/2014/main" id="{C76CAE1B-AAFB-F83F-8CDF-4BCB88C580C9}"/>
              </a:ext>
            </a:extLst>
          </p:cNvPr>
          <p:cNvSpPr>
            <a:spLocks noGrp="1"/>
          </p:cNvSpPr>
          <p:nvPr>
            <p:ph type="body" sz="quarter" idx="28" hasCustomPrompt="1"/>
          </p:nvPr>
        </p:nvSpPr>
        <p:spPr>
          <a:xfrm>
            <a:off x="1498676" y="5890842"/>
            <a:ext cx="6036536" cy="2883755"/>
          </a:xfrm>
        </p:spPr>
        <p:txBody>
          <a:bodyPr>
            <a:normAutofit/>
          </a:bodyPr>
          <a:lstStyle>
            <a:lvl1pPr>
              <a:lnSpc>
                <a:spcPts val="3000"/>
              </a:lnSpc>
              <a:defRPr lang="en-GB"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8" name="Picture Placeholder 68">
            <a:extLst>
              <a:ext uri="{FF2B5EF4-FFF2-40B4-BE49-F238E27FC236}">
                <a16:creationId xmlns:a16="http://schemas.microsoft.com/office/drawing/2014/main" id="{595E859F-BC49-2140-3CCB-4B206006D1CE}"/>
              </a:ext>
            </a:extLst>
          </p:cNvPr>
          <p:cNvSpPr>
            <a:spLocks noGrp="1"/>
          </p:cNvSpPr>
          <p:nvPr>
            <p:ph type="pic" sz="quarter" idx="29"/>
          </p:nvPr>
        </p:nvSpPr>
        <p:spPr>
          <a:xfrm>
            <a:off x="1498676" y="3298292"/>
            <a:ext cx="1084107" cy="969999"/>
          </a:xfrm>
        </p:spPr>
        <p:txBody>
          <a:bodyPr/>
          <a:lstStyle/>
          <a:p>
            <a:endParaRPr lang="en-UA"/>
          </a:p>
        </p:txBody>
      </p:sp>
      <p:sp>
        <p:nvSpPr>
          <p:cNvPr id="11" name="Text Placeholder 23">
            <a:extLst>
              <a:ext uri="{FF2B5EF4-FFF2-40B4-BE49-F238E27FC236}">
                <a16:creationId xmlns:a16="http://schemas.microsoft.com/office/drawing/2014/main" id="{6B35FF8F-A181-991E-4C38-56D7B98EA6B1}"/>
              </a:ext>
            </a:extLst>
          </p:cNvPr>
          <p:cNvSpPr>
            <a:spLocks noGrp="1"/>
          </p:cNvSpPr>
          <p:nvPr>
            <p:ph type="body" sz="quarter" idx="30" hasCustomPrompt="1"/>
          </p:nvPr>
        </p:nvSpPr>
        <p:spPr>
          <a:xfrm>
            <a:off x="1498676" y="4672107"/>
            <a:ext cx="6036536" cy="969999"/>
          </a:xfrm>
        </p:spPr>
        <p:txBody>
          <a:bodyPr>
            <a:normAutofit/>
          </a:bodyPr>
          <a:lstStyle>
            <a:lvl1pPr>
              <a:lnSpc>
                <a:spcPts val="3600"/>
              </a:lnSpc>
              <a:defRPr lang="en-GB" sz="2600" b="1" i="0" smtClean="0">
                <a:solidFill>
                  <a:schemeClr val="bg1"/>
                </a:solidFill>
                <a:effectLs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18" name="Slide Number Placeholder 1">
            <a:extLst>
              <a:ext uri="{FF2B5EF4-FFF2-40B4-BE49-F238E27FC236}">
                <a16:creationId xmlns:a16="http://schemas.microsoft.com/office/drawing/2014/main" id="{DF93193A-F784-8784-6ECC-8ECB31B6EB94}"/>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grpSp>
        <p:nvGrpSpPr>
          <p:cNvPr id="25" name="Group 24">
            <a:extLst>
              <a:ext uri="{FF2B5EF4-FFF2-40B4-BE49-F238E27FC236}">
                <a16:creationId xmlns:a16="http://schemas.microsoft.com/office/drawing/2014/main" id="{F8D041C3-C17E-FC16-F3C6-7AB07F6ABE9F}"/>
              </a:ext>
              <a:ext uri="{C183D7F6-B498-43B3-948B-1728B52AA6E4}">
                <adec:decorative xmlns:adec="http://schemas.microsoft.com/office/drawing/2017/decorative" val="1"/>
              </a:ext>
            </a:extLst>
          </p:cNvPr>
          <p:cNvGrpSpPr/>
          <p:nvPr userDrawn="1"/>
        </p:nvGrpSpPr>
        <p:grpSpPr>
          <a:xfrm>
            <a:off x="9036970" y="2746419"/>
            <a:ext cx="7405392" cy="6896236"/>
            <a:chOff x="6985091" y="2746419"/>
            <a:chExt cx="7405392" cy="6896236"/>
          </a:xfrm>
        </p:grpSpPr>
        <p:sp>
          <p:nvSpPr>
            <p:cNvPr id="26" name="Rectangle 25">
              <a:extLst>
                <a:ext uri="{FF2B5EF4-FFF2-40B4-BE49-F238E27FC236}">
                  <a16:creationId xmlns:a16="http://schemas.microsoft.com/office/drawing/2014/main" id="{3D3CB368-BDFE-EA11-5DA0-907B9C44DFEC}"/>
                </a:ext>
              </a:extLst>
            </p:cNvPr>
            <p:cNvSpPr/>
            <p:nvPr userDrawn="1"/>
          </p:nvSpPr>
          <p:spPr>
            <a:xfrm>
              <a:off x="7016242" y="2770920"/>
              <a:ext cx="7343310" cy="6836073"/>
            </a:xfrm>
            <a:prstGeom prst="rect">
              <a:avLst/>
            </a:prstGeom>
            <a:gradFill flip="none" rotWithShape="1">
              <a:gsLst>
                <a:gs pos="100000">
                  <a:srgbClr val="130732"/>
                </a:gs>
                <a:gs pos="0">
                  <a:srgbClr val="1B0F61"/>
                </a:gs>
              </a:gsLst>
              <a:path path="circle">
                <a:fillToRect l="100000" t="100000"/>
              </a:path>
              <a:tileRect r="-100000" b="-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7" name="Rectangle 26">
              <a:extLst>
                <a:ext uri="{FF2B5EF4-FFF2-40B4-BE49-F238E27FC236}">
                  <a16:creationId xmlns:a16="http://schemas.microsoft.com/office/drawing/2014/main" id="{AE6599C7-5183-C6F8-750E-F3D497BDD880}"/>
                </a:ext>
              </a:extLst>
            </p:cNvPr>
            <p:cNvSpPr/>
            <p:nvPr userDrawn="1"/>
          </p:nvSpPr>
          <p:spPr>
            <a:xfrm>
              <a:off x="6988713" y="2746419"/>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8" name="Rectangle 27">
              <a:extLst>
                <a:ext uri="{FF2B5EF4-FFF2-40B4-BE49-F238E27FC236}">
                  <a16:creationId xmlns:a16="http://schemas.microsoft.com/office/drawing/2014/main" id="{6E8F2D3F-9FD6-F4FE-AA58-5BD8BF744753}"/>
                </a:ext>
              </a:extLst>
            </p:cNvPr>
            <p:cNvSpPr/>
            <p:nvPr userDrawn="1"/>
          </p:nvSpPr>
          <p:spPr>
            <a:xfrm>
              <a:off x="14324780" y="2746419"/>
              <a:ext cx="62301" cy="62301"/>
            </a:xfrm>
            <a:prstGeom prst="rect">
              <a:avLst/>
            </a:prstGeom>
            <a:solidFill>
              <a:srgbClr val="848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9" name="Rectangle 28">
              <a:extLst>
                <a:ext uri="{FF2B5EF4-FFF2-40B4-BE49-F238E27FC236}">
                  <a16:creationId xmlns:a16="http://schemas.microsoft.com/office/drawing/2014/main" id="{3930BBA1-2F1B-39C1-DACA-BA66F65545C5}"/>
                </a:ext>
              </a:extLst>
            </p:cNvPr>
            <p:cNvSpPr/>
            <p:nvPr userDrawn="1"/>
          </p:nvSpPr>
          <p:spPr>
            <a:xfrm>
              <a:off x="6985091" y="958035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0" name="Rectangle 29">
              <a:extLst>
                <a:ext uri="{FF2B5EF4-FFF2-40B4-BE49-F238E27FC236}">
                  <a16:creationId xmlns:a16="http://schemas.microsoft.com/office/drawing/2014/main" id="{F74059A3-8B03-5FB7-F4AB-3D4F7E890E39}"/>
                </a:ext>
              </a:extLst>
            </p:cNvPr>
            <p:cNvSpPr/>
            <p:nvPr userDrawn="1"/>
          </p:nvSpPr>
          <p:spPr>
            <a:xfrm>
              <a:off x="14328182" y="9580354"/>
              <a:ext cx="62301" cy="62301"/>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1" name="Text Placeholder 23">
            <a:extLst>
              <a:ext uri="{FF2B5EF4-FFF2-40B4-BE49-F238E27FC236}">
                <a16:creationId xmlns:a16="http://schemas.microsoft.com/office/drawing/2014/main" id="{5FF70827-843C-867C-F706-EF3E34DC6CE8}"/>
              </a:ext>
            </a:extLst>
          </p:cNvPr>
          <p:cNvSpPr>
            <a:spLocks noGrp="1"/>
          </p:cNvSpPr>
          <p:nvPr>
            <p:ph type="body" sz="quarter" idx="31" hasCustomPrompt="1"/>
          </p:nvPr>
        </p:nvSpPr>
        <p:spPr>
          <a:xfrm>
            <a:off x="9664108" y="5890842"/>
            <a:ext cx="6036536" cy="2883755"/>
          </a:xfrm>
        </p:spPr>
        <p:txBody>
          <a:bodyPr>
            <a:normAutofit/>
          </a:bodyPr>
          <a:lstStyle>
            <a:lvl1pPr>
              <a:lnSpc>
                <a:spcPts val="3000"/>
              </a:lnSpc>
              <a:defRPr lang="en-GB"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32" name="Picture Placeholder 68">
            <a:extLst>
              <a:ext uri="{FF2B5EF4-FFF2-40B4-BE49-F238E27FC236}">
                <a16:creationId xmlns:a16="http://schemas.microsoft.com/office/drawing/2014/main" id="{6B57F875-1AA2-E59F-1233-BDADF8D2665E}"/>
              </a:ext>
            </a:extLst>
          </p:cNvPr>
          <p:cNvSpPr>
            <a:spLocks noGrp="1"/>
          </p:cNvSpPr>
          <p:nvPr>
            <p:ph type="pic" sz="quarter" idx="32"/>
          </p:nvPr>
        </p:nvSpPr>
        <p:spPr>
          <a:xfrm>
            <a:off x="9664108" y="3298292"/>
            <a:ext cx="1084107" cy="969999"/>
          </a:xfrm>
        </p:spPr>
        <p:txBody>
          <a:bodyPr/>
          <a:lstStyle/>
          <a:p>
            <a:endParaRPr lang="en-UA"/>
          </a:p>
        </p:txBody>
      </p:sp>
      <p:sp>
        <p:nvSpPr>
          <p:cNvPr id="33" name="Text Placeholder 23">
            <a:extLst>
              <a:ext uri="{FF2B5EF4-FFF2-40B4-BE49-F238E27FC236}">
                <a16:creationId xmlns:a16="http://schemas.microsoft.com/office/drawing/2014/main" id="{75BD557C-09FF-E246-0FFC-EBAACC65CF1C}"/>
              </a:ext>
            </a:extLst>
          </p:cNvPr>
          <p:cNvSpPr>
            <a:spLocks noGrp="1"/>
          </p:cNvSpPr>
          <p:nvPr>
            <p:ph type="body" sz="quarter" idx="33" hasCustomPrompt="1"/>
          </p:nvPr>
        </p:nvSpPr>
        <p:spPr>
          <a:xfrm>
            <a:off x="9664108" y="4672107"/>
            <a:ext cx="6036536" cy="969999"/>
          </a:xfrm>
        </p:spPr>
        <p:txBody>
          <a:bodyPr>
            <a:normAutofit/>
          </a:bodyPr>
          <a:lstStyle>
            <a:lvl1pPr>
              <a:lnSpc>
                <a:spcPts val="3600"/>
              </a:lnSpc>
              <a:defRPr lang="en-GB" sz="2600" b="1" i="0" smtClean="0">
                <a:solidFill>
                  <a:schemeClr val="bg1"/>
                </a:solidFill>
                <a:effectLs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Tree>
    <p:extLst>
      <p:ext uri="{BB962C8B-B14F-4D97-AF65-F5344CB8AC3E}">
        <p14:creationId xmlns:p14="http://schemas.microsoft.com/office/powerpoint/2010/main" val="142462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layou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bout Level Access">
            <a:extLst>
              <a:ext uri="{FF2B5EF4-FFF2-40B4-BE49-F238E27FC236}">
                <a16:creationId xmlns:a16="http://schemas.microsoft.com/office/drawing/2014/main" id="{673E5511-01BE-DDF4-CECE-C946C4C8557E}"/>
              </a:ext>
            </a:extLst>
          </p:cNvPr>
          <p:cNvSpPr>
            <a:spLocks noGrp="1"/>
          </p:cNvSpPr>
          <p:nvPr>
            <p:ph type="title" idx="4294967295"/>
          </p:nvPr>
        </p:nvSpPr>
        <p:spPr>
          <a:xfrm>
            <a:off x="871538" y="3636963"/>
            <a:ext cx="5580062" cy="8318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Atkinson Hyperlegible Next" pitchFamily="2" charset="77"/>
                <a:ea typeface="+mn-ea"/>
                <a:cs typeface="+mn-cs"/>
              </a:rPr>
              <a:t>About Level Access</a:t>
            </a:r>
            <a:endParaRPr kumimoji="0" lang="en-UA" sz="4800" b="0" i="0" u="none" strike="noStrike" kern="1200" cap="none" spc="0" normalizeH="0" baseline="0" noProof="0">
              <a:ln>
                <a:noFill/>
              </a:ln>
              <a:solidFill>
                <a:schemeClr val="bg1"/>
              </a:solidFill>
              <a:effectLst/>
              <a:uLnTx/>
              <a:uFillTx/>
              <a:latin typeface="Atkinson Hyperlegible Nex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A" sz="4800" b="0" i="0" u="none" strike="noStrike" kern="1200" cap="none" spc="0" normalizeH="0" baseline="0" noProof="0">
              <a:ln>
                <a:noFill/>
              </a:ln>
              <a:solidFill>
                <a:schemeClr val="bg1"/>
              </a:solidFill>
              <a:effectLst/>
              <a:uLnTx/>
              <a:uFillTx/>
              <a:latin typeface="Atkinson Hyperlegible Next" pitchFamily="2" charset="77"/>
              <a:ea typeface="+mn-ea"/>
              <a:cs typeface="+mn-cs"/>
            </a:endParaRPr>
          </a:p>
        </p:txBody>
      </p:sp>
      <p:sp>
        <p:nvSpPr>
          <p:cNvPr id="13" name="Body text: Company description">
            <a:extLst>
              <a:ext uri="{FF2B5EF4-FFF2-40B4-BE49-F238E27FC236}">
                <a16:creationId xmlns:a16="http://schemas.microsoft.com/office/drawing/2014/main" id="{5C77FB8E-E298-DEC4-DAA8-B48976D14421}"/>
              </a:ext>
            </a:extLst>
          </p:cNvPr>
          <p:cNvSpPr>
            <a:spLocks noGrp="1"/>
          </p:cNvSpPr>
          <p:nvPr>
            <p:ph type="body" sz="quarter" idx="33"/>
          </p:nvPr>
        </p:nvSpPr>
        <p:spPr>
          <a:xfrm>
            <a:off x="871539" y="4751229"/>
            <a:ext cx="4873941" cy="3987710"/>
          </a:xfrm>
        </p:spPr>
        <p:txBody>
          <a:bodyPr>
            <a:normAutofit/>
          </a:bodyPr>
          <a:lstStyle/>
          <a:p>
            <a:pPr marL="342900" indent="-342900">
              <a:lnSpc>
                <a:spcPct val="150000"/>
              </a:lnSpc>
              <a:buFont typeface="Wingdings" pitchFamily="2" charset="2"/>
              <a:buChar char="§"/>
            </a:pPr>
            <a:r>
              <a:rPr lang="en-GB"/>
              <a:t>Market-leading provider of digital accessibility solutions</a:t>
            </a:r>
          </a:p>
          <a:p>
            <a:pPr marL="342900" indent="-342900">
              <a:lnSpc>
                <a:spcPct val="150000"/>
              </a:lnSpc>
              <a:buFont typeface="Wingdings" pitchFamily="2" charset="2"/>
              <a:buChar char="§"/>
            </a:pPr>
            <a:r>
              <a:rPr lang="en-GB"/>
              <a:t>More than 25 years of experience</a:t>
            </a:r>
          </a:p>
          <a:p>
            <a:pPr marL="342900" indent="-342900">
              <a:lnSpc>
                <a:spcPct val="150000"/>
              </a:lnSpc>
              <a:buFont typeface="Wingdings" pitchFamily="2" charset="2"/>
              <a:buChar char="§"/>
            </a:pPr>
            <a:r>
              <a:rPr lang="en-GB"/>
              <a:t>Holistic approach combines an integrated platform with a deep bench of accessibility expertise</a:t>
            </a:r>
          </a:p>
          <a:p>
            <a:pPr>
              <a:lnSpc>
                <a:spcPct val="150000"/>
              </a:lnSpc>
            </a:pPr>
            <a:endParaRPr lang="en-UA"/>
          </a:p>
        </p:txBody>
      </p:sp>
      <p:sp>
        <p:nvSpPr>
          <p:cNvPr id="5" name="Background box">
            <a:extLst>
              <a:ext uri="{FF2B5EF4-FFF2-40B4-BE49-F238E27FC236}">
                <a16:creationId xmlns:a16="http://schemas.microsoft.com/office/drawing/2014/main" id="{49E3A912-B61F-150A-B34B-2FE5032D4BF4}"/>
              </a:ext>
              <a:ext uri="{C183D7F6-B498-43B3-948B-1728B52AA6E4}">
                <adec:decorative xmlns:adec="http://schemas.microsoft.com/office/drawing/2017/decorative" val="1"/>
              </a:ext>
            </a:extLst>
          </p:cNvPr>
          <p:cNvSpPr/>
          <p:nvPr userDrawn="1"/>
        </p:nvSpPr>
        <p:spPr>
          <a:xfrm>
            <a:off x="8771466" y="1371600"/>
            <a:ext cx="9550401" cy="8020049"/>
          </a:xfrm>
          <a:prstGeom prst="rect">
            <a:avLst/>
          </a:prstGeom>
          <a:solidFill>
            <a:schemeClr val="bg1"/>
          </a:solidFill>
          <a:ln w="19050">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solidFill>
                <a:srgbClr val="5F5277"/>
              </a:solidFill>
            </a:endParaRPr>
          </a:p>
        </p:txBody>
      </p:sp>
      <p:sp>
        <p:nvSpPr>
          <p:cNvPr id="6" name="Decorative rectangle left top">
            <a:extLst>
              <a:ext uri="{FF2B5EF4-FFF2-40B4-BE49-F238E27FC236}">
                <a16:creationId xmlns:a16="http://schemas.microsoft.com/office/drawing/2014/main" id="{746D2962-059C-B04C-5CEE-8DAF0321FEC6}"/>
              </a:ext>
              <a:ext uri="{C183D7F6-B498-43B3-948B-1728B52AA6E4}">
                <adec:decorative xmlns:adec="http://schemas.microsoft.com/office/drawing/2017/decorative" val="1"/>
              </a:ext>
            </a:extLst>
          </p:cNvPr>
          <p:cNvSpPr/>
          <p:nvPr userDrawn="1"/>
        </p:nvSpPr>
        <p:spPr>
          <a:xfrm>
            <a:off x="8693278" y="1297271"/>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Decorative rectangle right top">
            <a:extLst>
              <a:ext uri="{FF2B5EF4-FFF2-40B4-BE49-F238E27FC236}">
                <a16:creationId xmlns:a16="http://schemas.microsoft.com/office/drawing/2014/main" id="{077B0613-99FA-7D7D-8B8B-DDED9800C34E}"/>
              </a:ext>
              <a:ext uri="{C183D7F6-B498-43B3-948B-1728B52AA6E4}">
                <adec:decorative xmlns:adec="http://schemas.microsoft.com/office/drawing/2017/decorative" val="1"/>
              </a:ext>
            </a:extLst>
          </p:cNvPr>
          <p:cNvSpPr/>
          <p:nvPr userDrawn="1"/>
        </p:nvSpPr>
        <p:spPr>
          <a:xfrm>
            <a:off x="18233629" y="1310053"/>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Text Placeholder 14">
            <a:extLst>
              <a:ext uri="{FF2B5EF4-FFF2-40B4-BE49-F238E27FC236}">
                <a16:creationId xmlns:a16="http://schemas.microsoft.com/office/drawing/2014/main" id="{66ED34F3-CA26-74A7-374E-5206701E8D45}"/>
              </a:ext>
            </a:extLst>
          </p:cNvPr>
          <p:cNvSpPr>
            <a:spLocks noGrp="1"/>
          </p:cNvSpPr>
          <p:nvPr>
            <p:ph type="body" sz="quarter" idx="34" hasCustomPrompt="1"/>
          </p:nvPr>
        </p:nvSpPr>
        <p:spPr>
          <a:xfrm>
            <a:off x="8770938" y="1555115"/>
            <a:ext cx="9550400" cy="1096963"/>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US"/>
              <a:t>Trusted by the world’s leading brands</a:t>
            </a:r>
          </a:p>
        </p:txBody>
      </p:sp>
      <p:sp>
        <p:nvSpPr>
          <p:cNvPr id="11" name="Decorative rectangle left bottom">
            <a:extLst>
              <a:ext uri="{FF2B5EF4-FFF2-40B4-BE49-F238E27FC236}">
                <a16:creationId xmlns:a16="http://schemas.microsoft.com/office/drawing/2014/main" id="{6A81D09E-78D5-0EB2-C0D5-EDBBBDE8A713}"/>
              </a:ext>
              <a:ext uri="{C183D7F6-B498-43B3-948B-1728B52AA6E4}">
                <adec:decorative xmlns:adec="http://schemas.microsoft.com/office/drawing/2017/decorative" val="1"/>
              </a:ext>
            </a:extLst>
          </p:cNvPr>
          <p:cNvSpPr/>
          <p:nvPr userDrawn="1"/>
        </p:nvSpPr>
        <p:spPr>
          <a:xfrm>
            <a:off x="8712490" y="932275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Decorative rectangle right bottom">
            <a:extLst>
              <a:ext uri="{FF2B5EF4-FFF2-40B4-BE49-F238E27FC236}">
                <a16:creationId xmlns:a16="http://schemas.microsoft.com/office/drawing/2014/main" id="{289AC429-7FEE-697A-538D-077AFDDEDA36}"/>
              </a:ext>
              <a:ext uri="{C183D7F6-B498-43B3-948B-1728B52AA6E4}">
                <adec:decorative xmlns:adec="http://schemas.microsoft.com/office/drawing/2017/decorative" val="1"/>
              </a:ext>
            </a:extLst>
          </p:cNvPr>
          <p:cNvSpPr/>
          <p:nvPr userDrawn="1"/>
        </p:nvSpPr>
        <p:spPr>
          <a:xfrm>
            <a:off x="18260321" y="932275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346431F7-6AB8-CFD5-02C2-F3CCC692BFE8}"/>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626407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with title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2271BD5-F285-05DD-74CB-801CE56108CF}"/>
              </a:ext>
            </a:extLst>
          </p:cNvPr>
          <p:cNvSpPr>
            <a:spLocks noGrp="1"/>
          </p:cNvSpPr>
          <p:nvPr>
            <p:ph type="body" sz="quarter" idx="10" hasCustomPrompt="1"/>
          </p:nvPr>
        </p:nvSpPr>
        <p:spPr>
          <a:xfrm>
            <a:off x="871538" y="1087871"/>
            <a:ext cx="15872791" cy="1233739"/>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amedw</a:t>
            </a:r>
            <a:endParaRPr lang="en-UA"/>
          </a:p>
        </p:txBody>
      </p:sp>
      <p:sp>
        <p:nvSpPr>
          <p:cNvPr id="4" name="Text Placeholder 4">
            <a:extLst>
              <a:ext uri="{FF2B5EF4-FFF2-40B4-BE49-F238E27FC236}">
                <a16:creationId xmlns:a16="http://schemas.microsoft.com/office/drawing/2014/main" id="{66AC184F-99E5-C548-40A3-9715BC706318}"/>
              </a:ext>
            </a:extLst>
          </p:cNvPr>
          <p:cNvSpPr>
            <a:spLocks noGrp="1"/>
          </p:cNvSpPr>
          <p:nvPr>
            <p:ph type="body" sz="quarter" idx="13" hasCustomPrompt="1"/>
          </p:nvPr>
        </p:nvSpPr>
        <p:spPr>
          <a:xfrm>
            <a:off x="871538" y="2754997"/>
            <a:ext cx="12787312" cy="6141353"/>
          </a:xfrm>
        </p:spPr>
        <p:txBody>
          <a:bodyPr numCol="1">
            <a:normAutofit/>
          </a:bodyPr>
          <a:lstStyle>
            <a:lvl1pPr>
              <a:lnSpc>
                <a:spcPts val="3000"/>
              </a:lnSpc>
              <a:defRPr sz="2000"/>
            </a:lvl1pPr>
          </a:lstStyle>
          <a:p>
            <a:pPr lvl="0"/>
            <a:r>
              <a:rPr lang="en-GB"/>
              <a:t>Each European Union (EU) Member State is responsible for transposing </a:t>
            </a:r>
            <a:br>
              <a:rPr lang="en-GB"/>
            </a:br>
            <a:r>
              <a:rPr lang="en-GB"/>
              <a:t>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a:p>
            <a:pPr lvl="0"/>
            <a:r>
              <a:rPr lang="en-GB"/>
              <a:t>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2" name="Slide Number Placeholder 1">
            <a:extLst>
              <a:ext uri="{FF2B5EF4-FFF2-40B4-BE49-F238E27FC236}">
                <a16:creationId xmlns:a16="http://schemas.microsoft.com/office/drawing/2014/main" id="{1A481838-E0BA-3FFE-570F-2F873F25D837}"/>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6" name="Content Placeholder 5">
            <a:extLst>
              <a:ext uri="{FF2B5EF4-FFF2-40B4-BE49-F238E27FC236}">
                <a16:creationId xmlns:a16="http://schemas.microsoft.com/office/drawing/2014/main" id="{E4099C53-20D1-D608-FA90-11D7161E0D6F}"/>
              </a:ext>
            </a:extLst>
          </p:cNvPr>
          <p:cNvSpPr>
            <a:spLocks noGrp="1"/>
          </p:cNvSpPr>
          <p:nvPr>
            <p:ph sz="quarter" idx="14"/>
          </p:nvPr>
        </p:nvSpPr>
        <p:spPr>
          <a:xfrm>
            <a:off x="8703129" y="1828800"/>
            <a:ext cx="7511596" cy="387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2282529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with title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F0485ED7-9818-BF28-2934-E9F101DF8375}"/>
              </a:ext>
            </a:extLst>
          </p:cNvPr>
          <p:cNvSpPr>
            <a:spLocks noGrp="1"/>
          </p:cNvSpPr>
          <p:nvPr>
            <p:ph type="body" sz="quarter" idx="11"/>
          </p:nvPr>
        </p:nvSpPr>
        <p:spPr>
          <a:xfrm>
            <a:off x="871538" y="1046163"/>
            <a:ext cx="10988675" cy="499052"/>
          </a:xfrm>
        </p:spPr>
        <p:txBody>
          <a:bodyPr/>
          <a:lstStyle>
            <a:lvl1pPr>
              <a:defRPr>
                <a:solidFill>
                  <a:srgbClr val="E8E6EB"/>
                </a:solidFill>
              </a:defRPr>
            </a:lvl1pPr>
          </a:lstStyle>
          <a:p>
            <a:pPr lvl="0"/>
            <a:r>
              <a:rPr lang="en-GB"/>
              <a:t>Click to edit Master text styles</a:t>
            </a:r>
          </a:p>
        </p:txBody>
      </p:sp>
      <p:sp>
        <p:nvSpPr>
          <p:cNvPr id="5" name="Text Placeholder 3">
            <a:extLst>
              <a:ext uri="{FF2B5EF4-FFF2-40B4-BE49-F238E27FC236}">
                <a16:creationId xmlns:a16="http://schemas.microsoft.com/office/drawing/2014/main" id="{5F04E407-B698-CBA3-7C07-6743A70038A0}"/>
              </a:ext>
            </a:extLst>
          </p:cNvPr>
          <p:cNvSpPr>
            <a:spLocks noGrp="1"/>
          </p:cNvSpPr>
          <p:nvPr>
            <p:ph type="body" sz="quarter" idx="10" hasCustomPrompt="1"/>
          </p:nvPr>
        </p:nvSpPr>
        <p:spPr>
          <a:xfrm>
            <a:off x="871538" y="1603808"/>
            <a:ext cx="15872791" cy="1605557"/>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a:t>
            </a:r>
            <a:endParaRPr lang="en-UA"/>
          </a:p>
        </p:txBody>
      </p:sp>
      <p:sp>
        <p:nvSpPr>
          <p:cNvPr id="2" name="Text Placeholder 4">
            <a:extLst>
              <a:ext uri="{FF2B5EF4-FFF2-40B4-BE49-F238E27FC236}">
                <a16:creationId xmlns:a16="http://schemas.microsoft.com/office/drawing/2014/main" id="{86329D51-8C84-785C-4CD0-3FFA1F56EF29}"/>
              </a:ext>
            </a:extLst>
          </p:cNvPr>
          <p:cNvSpPr>
            <a:spLocks noGrp="1"/>
          </p:cNvSpPr>
          <p:nvPr>
            <p:ph type="body" sz="quarter" idx="13" hasCustomPrompt="1"/>
          </p:nvPr>
        </p:nvSpPr>
        <p:spPr>
          <a:xfrm>
            <a:off x="871538" y="3269347"/>
            <a:ext cx="12768262" cy="6993840"/>
          </a:xfrm>
        </p:spPr>
        <p:txBody>
          <a:bodyPr numCol="1">
            <a:normAutofit/>
          </a:bodyPr>
          <a:lstStyle>
            <a:lvl1pPr>
              <a:lnSpc>
                <a:spcPts val="3000"/>
              </a:lnSpc>
              <a:defRPr sz="2000"/>
            </a:lvl1pPr>
          </a:lstStyle>
          <a:p>
            <a:pPr lvl="0"/>
            <a:r>
              <a:rPr lang="en-GB"/>
              <a:t>Each European Union (EU) Member State is responsible for transposing 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a:t>
            </a:r>
            <a:br>
              <a:rPr lang="en-GB"/>
            </a:br>
            <a:r>
              <a:rPr lang="en-GB"/>
              <a:t>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a:p>
            <a:pPr lvl="0"/>
            <a:r>
              <a:rPr lang="en-GB"/>
              <a:t>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3" name="Slide Number Placeholder 1">
            <a:extLst>
              <a:ext uri="{FF2B5EF4-FFF2-40B4-BE49-F238E27FC236}">
                <a16:creationId xmlns:a16="http://schemas.microsoft.com/office/drawing/2014/main" id="{1EC159FF-9796-13AE-A7DD-86AA9EAA768A}"/>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935397746"/>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with title and subtex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2248459"/>
            <a:ext cx="5580061" cy="1497373"/>
          </a:xfrm>
          <a:noFill/>
        </p:spPr>
        <p:txBody>
          <a:bodyPr lIns="0">
            <a:noAutofit/>
          </a:bodyPr>
          <a:lstStyle>
            <a:lvl1pPr>
              <a:defRPr sz="48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7" name="Text Placeholder 6">
            <a:extLst>
              <a:ext uri="{FF2B5EF4-FFF2-40B4-BE49-F238E27FC236}">
                <a16:creationId xmlns:a16="http://schemas.microsoft.com/office/drawing/2014/main" id="{8A2ABA81-D3DB-BBC6-25FF-43DA107BAE43}"/>
              </a:ext>
            </a:extLst>
          </p:cNvPr>
          <p:cNvSpPr>
            <a:spLocks noGrp="1"/>
          </p:cNvSpPr>
          <p:nvPr>
            <p:ph type="body" sz="quarter" idx="32" hasCustomPrompt="1"/>
          </p:nvPr>
        </p:nvSpPr>
        <p:spPr>
          <a:xfrm>
            <a:off x="871538" y="3887480"/>
            <a:ext cx="5580063" cy="5178623"/>
          </a:xfrm>
        </p:spPr>
        <p:txBody>
          <a:bodyPr>
            <a:normAutofit/>
          </a:bodyPr>
          <a:lstStyle>
            <a:lvl1pPr>
              <a:lnSpc>
                <a:spcPts val="3000"/>
              </a:lnSpc>
              <a:defRPr lang="en-GB" sz="2000" b="0" i="0" smtClean="0">
                <a:effectLs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A"/>
          </a:p>
        </p:txBody>
      </p:sp>
      <p:sp>
        <p:nvSpPr>
          <p:cNvPr id="2" name="Text Placeholder 5">
            <a:extLst>
              <a:ext uri="{FF2B5EF4-FFF2-40B4-BE49-F238E27FC236}">
                <a16:creationId xmlns:a16="http://schemas.microsoft.com/office/drawing/2014/main" id="{ED31009E-FAB7-9933-9B9B-9A9B39A3DD09}"/>
              </a:ext>
            </a:extLst>
          </p:cNvPr>
          <p:cNvSpPr>
            <a:spLocks noGrp="1"/>
          </p:cNvSpPr>
          <p:nvPr>
            <p:ph type="body" sz="quarter" idx="12" hasCustomPrompt="1"/>
          </p:nvPr>
        </p:nvSpPr>
        <p:spPr>
          <a:xfrm>
            <a:off x="9443743" y="3080932"/>
            <a:ext cx="8205845" cy="4874994"/>
          </a:xfrm>
        </p:spPr>
        <p:txBody>
          <a:bodyPr>
            <a:normAutofit/>
          </a:bodyPr>
          <a:lstStyle>
            <a:lvl1pPr marL="0" indent="0">
              <a:lnSpc>
                <a:spcPts val="3000"/>
              </a:lnSpc>
              <a:buFontTx/>
              <a:buNone/>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3" name="Slide Number Placeholder 1">
            <a:extLst>
              <a:ext uri="{FF2B5EF4-FFF2-40B4-BE49-F238E27FC236}">
                <a16:creationId xmlns:a16="http://schemas.microsoft.com/office/drawing/2014/main" id="{9853BBF8-A21D-0B84-38E0-A41175E7848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6" name="Content Placeholder 5">
            <a:extLst>
              <a:ext uri="{FF2B5EF4-FFF2-40B4-BE49-F238E27FC236}">
                <a16:creationId xmlns:a16="http://schemas.microsoft.com/office/drawing/2014/main" id="{DABF5A46-4265-7A79-89A9-1C15DC768DC0}"/>
              </a:ext>
            </a:extLst>
          </p:cNvPr>
          <p:cNvSpPr>
            <a:spLocks noGrp="1"/>
          </p:cNvSpPr>
          <p:nvPr>
            <p:ph sz="quarter" idx="33"/>
          </p:nvPr>
        </p:nvSpPr>
        <p:spPr>
          <a:xfrm>
            <a:off x="9869430" y="1050565"/>
            <a:ext cx="8516541" cy="3145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91272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text block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98753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10" name="Text Placeholder 4">
            <a:extLst>
              <a:ext uri="{FF2B5EF4-FFF2-40B4-BE49-F238E27FC236}">
                <a16:creationId xmlns:a16="http://schemas.microsoft.com/office/drawing/2014/main" id="{5744403C-423F-8E1F-1894-7F5C8C6D470E}"/>
              </a:ext>
            </a:extLst>
          </p:cNvPr>
          <p:cNvSpPr>
            <a:spLocks noGrp="1"/>
          </p:cNvSpPr>
          <p:nvPr>
            <p:ph type="body" sz="quarter" idx="13" hasCustomPrompt="1"/>
          </p:nvPr>
        </p:nvSpPr>
        <p:spPr>
          <a:xfrm>
            <a:off x="871538" y="3269347"/>
            <a:ext cx="17391062" cy="4923055"/>
          </a:xfrm>
        </p:spPr>
        <p:txBody>
          <a:bodyPr numCol="2">
            <a:normAutofit/>
          </a:bodyPr>
          <a:lstStyle>
            <a:lvl1pPr>
              <a:lnSpc>
                <a:spcPts val="3000"/>
              </a:lnSpc>
              <a:defRPr sz="2000"/>
            </a:lvl1pPr>
          </a:lstStyle>
          <a:p>
            <a:pPr lvl="0"/>
            <a:r>
              <a:rPr lang="en-GB"/>
              <a:t>Each European Union (EU) Member State is responsible for transposing </a:t>
            </a:r>
            <a:br>
              <a:rPr lang="en-GB"/>
            </a:br>
            <a:r>
              <a:rPr lang="en-GB"/>
              <a:t>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a:t>
            </a:r>
            <a:br>
              <a:rPr lang="en-GB"/>
            </a:br>
            <a:r>
              <a:rPr lang="en-GB"/>
              <a:t>breaks down the country-specific implementation and enforcement of </a:t>
            </a:r>
            <a:br>
              <a:rPr lang="en-GB"/>
            </a:br>
            <a:r>
              <a:rPr lang="en-GB"/>
              <a:t>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a:p>
            <a:pPr lvl="0"/>
            <a:r>
              <a:rPr lang="en-GB"/>
              <a:t>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2" name="Slide Number Placeholder 1">
            <a:extLst>
              <a:ext uri="{FF2B5EF4-FFF2-40B4-BE49-F238E27FC236}">
                <a16:creationId xmlns:a16="http://schemas.microsoft.com/office/drawing/2014/main" id="{3CE8E9CE-D1AD-0E90-E994-6533C191BC6D}"/>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48435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text block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CCE38C-1F1F-03D6-3FA5-80D29A5B89FF}"/>
              </a:ext>
            </a:extLst>
          </p:cNvPr>
          <p:cNvSpPr>
            <a:spLocks noGrp="1"/>
          </p:cNvSpPr>
          <p:nvPr>
            <p:ph type="body" sz="quarter" idx="11"/>
          </p:nvPr>
        </p:nvSpPr>
        <p:spPr>
          <a:xfrm>
            <a:off x="871538" y="1046163"/>
            <a:ext cx="10988675" cy="499052"/>
          </a:xfrm>
        </p:spPr>
        <p:txBody>
          <a:bodyPr/>
          <a:lstStyle>
            <a:lvl1pPr>
              <a:defRPr>
                <a:solidFill>
                  <a:srgbClr val="E8E6EB"/>
                </a:solidFill>
              </a:defRPr>
            </a:lvl1pPr>
          </a:lstStyle>
          <a:p>
            <a:pPr lvl="0"/>
            <a:r>
              <a:rPr lang="en-GB"/>
              <a:t>Click to edit Master text styles</a:t>
            </a:r>
          </a:p>
        </p:txBody>
      </p:sp>
      <p:sp>
        <p:nvSpPr>
          <p:cNvPr id="9" name="Text Placeholder 3">
            <a:extLst>
              <a:ext uri="{FF2B5EF4-FFF2-40B4-BE49-F238E27FC236}">
                <a16:creationId xmlns:a16="http://schemas.microsoft.com/office/drawing/2014/main" id="{FE0D0B65-2299-6036-2B20-F0B9DF92F537}"/>
              </a:ext>
            </a:extLst>
          </p:cNvPr>
          <p:cNvSpPr>
            <a:spLocks noGrp="1"/>
          </p:cNvSpPr>
          <p:nvPr>
            <p:ph type="body" sz="quarter" idx="10" hasCustomPrompt="1"/>
          </p:nvPr>
        </p:nvSpPr>
        <p:spPr>
          <a:xfrm>
            <a:off x="871538" y="1603808"/>
            <a:ext cx="15872791" cy="1605557"/>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a:t>
            </a:r>
            <a:endParaRPr lang="en-UA"/>
          </a:p>
        </p:txBody>
      </p:sp>
      <p:sp>
        <p:nvSpPr>
          <p:cNvPr id="3" name="Rectangle 2">
            <a:extLst>
              <a:ext uri="{FF2B5EF4-FFF2-40B4-BE49-F238E27FC236}">
                <a16:creationId xmlns:a16="http://schemas.microsoft.com/office/drawing/2014/main" id="{6BA8D11E-701E-B2A7-F17F-2482176E7865}"/>
              </a:ext>
            </a:extLst>
          </p:cNvPr>
          <p:cNvSpPr/>
          <p:nvPr userDrawn="1"/>
        </p:nvSpPr>
        <p:spPr>
          <a:xfrm>
            <a:off x="874713" y="3299819"/>
            <a:ext cx="18359437" cy="6405723"/>
          </a:xfrm>
          <a:prstGeom prst="rect">
            <a:avLst/>
          </a:prstGeom>
          <a:solidFill>
            <a:schemeClr val="tx2">
              <a:alpha val="67000"/>
            </a:schemeClr>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Text Placeholder 4">
            <a:extLst>
              <a:ext uri="{FF2B5EF4-FFF2-40B4-BE49-F238E27FC236}">
                <a16:creationId xmlns:a16="http://schemas.microsoft.com/office/drawing/2014/main" id="{F22963E1-C149-44E0-3B9B-B6B49C07C4CB}"/>
              </a:ext>
            </a:extLst>
          </p:cNvPr>
          <p:cNvSpPr>
            <a:spLocks noGrp="1"/>
          </p:cNvSpPr>
          <p:nvPr>
            <p:ph type="body" sz="quarter" idx="13" hasCustomPrompt="1"/>
          </p:nvPr>
        </p:nvSpPr>
        <p:spPr>
          <a:xfrm>
            <a:off x="2346325" y="4041152"/>
            <a:ext cx="15413037" cy="4923055"/>
          </a:xfrm>
        </p:spPr>
        <p:txBody>
          <a:bodyPr numCol="2">
            <a:normAutofit/>
          </a:bodyPr>
          <a:lstStyle>
            <a:lvl1pPr>
              <a:lnSpc>
                <a:spcPts val="3000"/>
              </a:lnSpc>
              <a:defRPr sz="2000"/>
            </a:lvl1pPr>
          </a:lstStyle>
          <a:p>
            <a:pPr lvl="0"/>
            <a:r>
              <a:rPr lang="en-GB"/>
              <a:t>Each European Union (EU) Member State is responsible for transposing 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a:p>
            <a:pPr lvl="0"/>
            <a:r>
              <a:rPr lang="en-GB"/>
              <a:t>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5" name="Rectangle 4">
            <a:extLst>
              <a:ext uri="{FF2B5EF4-FFF2-40B4-BE49-F238E27FC236}">
                <a16:creationId xmlns:a16="http://schemas.microsoft.com/office/drawing/2014/main" id="{B84AC6BD-FB81-9F96-2C6A-31081510D972}"/>
              </a:ext>
            </a:extLst>
          </p:cNvPr>
          <p:cNvSpPr/>
          <p:nvPr userDrawn="1"/>
        </p:nvSpPr>
        <p:spPr>
          <a:xfrm>
            <a:off x="19169428" y="323827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66D8108A-673E-7752-9820-F27DCA5E5F7D}"/>
              </a:ext>
            </a:extLst>
          </p:cNvPr>
          <p:cNvSpPr/>
          <p:nvPr userDrawn="1"/>
        </p:nvSpPr>
        <p:spPr>
          <a:xfrm>
            <a:off x="19187402" y="964399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C933DB28-3084-A024-1BCF-422F57F3E467}"/>
              </a:ext>
            </a:extLst>
          </p:cNvPr>
          <p:cNvSpPr/>
          <p:nvPr userDrawn="1"/>
        </p:nvSpPr>
        <p:spPr>
          <a:xfrm>
            <a:off x="809991" y="9643995"/>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8B840E61-73CA-B54A-6B39-A56621290A88}"/>
              </a:ext>
            </a:extLst>
          </p:cNvPr>
          <p:cNvSpPr/>
          <p:nvPr userDrawn="1"/>
        </p:nvSpPr>
        <p:spPr>
          <a:xfrm>
            <a:off x="816342" y="323827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Slide Number Placeholder 1">
            <a:extLst>
              <a:ext uri="{FF2B5EF4-FFF2-40B4-BE49-F238E27FC236}">
                <a16:creationId xmlns:a16="http://schemas.microsoft.com/office/drawing/2014/main" id="{66B50C87-8803-C65F-2093-4C66972D0160}"/>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4012915890"/>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with image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19F1B2E-6008-5E1A-B1CF-175DBEF487CA}"/>
              </a:ext>
            </a:extLst>
          </p:cNvPr>
          <p:cNvSpPr>
            <a:spLocks noGrp="1"/>
          </p:cNvSpPr>
          <p:nvPr>
            <p:ph type="pic" sz="quarter" idx="10"/>
          </p:nvPr>
        </p:nvSpPr>
        <p:spPr>
          <a:xfrm>
            <a:off x="11419367" y="2296633"/>
            <a:ext cx="6953693" cy="7676707"/>
          </a:xfrm>
        </p:spPr>
        <p:txBody>
          <a:bodyPr/>
          <a:lstStyle/>
          <a:p>
            <a:endParaRPr lang="en-UA"/>
          </a:p>
        </p:txBody>
      </p:sp>
      <p:sp>
        <p:nvSpPr>
          <p:cNvPr id="40" name="Holder 2">
            <a:extLst>
              <a:ext uri="{FF2B5EF4-FFF2-40B4-BE49-F238E27FC236}">
                <a16:creationId xmlns:a16="http://schemas.microsoft.com/office/drawing/2014/main" id="{EC766903-E69C-B592-5EB0-504E1563529B}"/>
              </a:ext>
            </a:extLst>
          </p:cNvPr>
          <p:cNvSpPr>
            <a:spLocks noGrp="1"/>
          </p:cNvSpPr>
          <p:nvPr>
            <p:ph type="ctrTitle"/>
          </p:nvPr>
        </p:nvSpPr>
        <p:spPr>
          <a:xfrm>
            <a:off x="1978817" y="4084130"/>
            <a:ext cx="9440550" cy="3141089"/>
          </a:xfrm>
          <a:prstGeom prst="rect">
            <a:avLst/>
          </a:prstGeom>
          <a:noFill/>
        </p:spPr>
        <p:txBody>
          <a:bodyPr wrap="square" lIns="0" tIns="0" rIns="0" bIns="0" anchor="b">
            <a:noAutofit/>
          </a:bodyPr>
          <a:lstStyle>
            <a:lvl1pPr algn="l">
              <a:defRPr sz="8200" b="1"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41" name="Holder 3">
            <a:extLst>
              <a:ext uri="{FF2B5EF4-FFF2-40B4-BE49-F238E27FC236}">
                <a16:creationId xmlns:a16="http://schemas.microsoft.com/office/drawing/2014/main" id="{37014186-047A-BB39-6110-C3BE5E15C3A5}"/>
              </a:ext>
            </a:extLst>
          </p:cNvPr>
          <p:cNvSpPr>
            <a:spLocks noGrp="1"/>
          </p:cNvSpPr>
          <p:nvPr>
            <p:ph type="subTitle" idx="4"/>
          </p:nvPr>
        </p:nvSpPr>
        <p:spPr>
          <a:xfrm>
            <a:off x="1978817" y="7225216"/>
            <a:ext cx="9440550" cy="1723000"/>
          </a:xfrm>
          <a:prstGeom prst="rect">
            <a:avLst/>
          </a:prstGeom>
          <a:ln>
            <a:noFill/>
          </a:ln>
        </p:spPr>
        <p:txBody>
          <a:bodyPr wrap="square" lIns="0" tIns="0" rIns="0" bIns="0" anchor="ctr">
            <a:noAutofit/>
          </a:bodyPr>
          <a:lstStyle>
            <a:lvl1pPr algn="l">
              <a:defRPr sz="3000" b="0"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3" name="Text Placeholder 06">
            <a:extLst>
              <a:ext uri="{FF2B5EF4-FFF2-40B4-BE49-F238E27FC236}">
                <a16:creationId xmlns:a16="http://schemas.microsoft.com/office/drawing/2014/main" id="{7D5EE185-0752-757C-ACF4-6352DB23F953}"/>
              </a:ext>
            </a:extLst>
          </p:cNvPr>
          <p:cNvSpPr>
            <a:spLocks noGrp="1"/>
          </p:cNvSpPr>
          <p:nvPr>
            <p:ph type="body" sz="quarter" idx="21" hasCustomPrompt="1"/>
          </p:nvPr>
        </p:nvSpPr>
        <p:spPr>
          <a:xfrm>
            <a:off x="15466979" y="10355502"/>
            <a:ext cx="2906081" cy="570508"/>
          </a:xfrm>
          <a:ln>
            <a:noFill/>
          </a:ln>
        </p:spPr>
        <p:txBody>
          <a:bodyPr lIns="0" rIns="0">
            <a:noAutofit/>
          </a:bodyPr>
          <a:lstStyle>
            <a:lvl1pPr algn="r">
              <a:defRPr sz="1800">
                <a:latin typeface="Atkinson Hyperlegible Next" pitchFamily="2" charset="77"/>
              </a:defRPr>
            </a:lvl1pPr>
          </a:lstStyle>
          <a:p>
            <a:pPr lvl="0"/>
            <a:r>
              <a:rPr lang="en-US"/>
              <a:t>December 27, 2025</a:t>
            </a:r>
          </a:p>
        </p:txBody>
      </p:sp>
      <p:pic>
        <p:nvPicPr>
          <p:cNvPr id="4" name="Graphic 3">
            <a:extLst>
              <a:ext uri="{FF2B5EF4-FFF2-40B4-BE49-F238E27FC236}">
                <a16:creationId xmlns:a16="http://schemas.microsoft.com/office/drawing/2014/main" id="{81057AD3-51A5-4D2B-9C26-28E6C82ABC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8817" y="710759"/>
            <a:ext cx="2928638" cy="884577"/>
          </a:xfrm>
          <a:prstGeom prst="rect">
            <a:avLst/>
          </a:prstGeom>
        </p:spPr>
      </p:pic>
    </p:spTree>
    <p:extLst>
      <p:ext uri="{BB962C8B-B14F-4D97-AF65-F5344CB8AC3E}">
        <p14:creationId xmlns:p14="http://schemas.microsoft.com/office/powerpoint/2010/main" val="979712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text block - option 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1587308"/>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3" name="Text Placeholder 4">
            <a:extLst>
              <a:ext uri="{FF2B5EF4-FFF2-40B4-BE49-F238E27FC236}">
                <a16:creationId xmlns:a16="http://schemas.microsoft.com/office/drawing/2014/main" id="{DCFDEBF5-D66B-4B66-9040-863F9615B6EE}"/>
              </a:ext>
            </a:extLst>
          </p:cNvPr>
          <p:cNvSpPr>
            <a:spLocks noGrp="1"/>
          </p:cNvSpPr>
          <p:nvPr>
            <p:ph type="body" sz="quarter" idx="13" hasCustomPrompt="1"/>
          </p:nvPr>
        </p:nvSpPr>
        <p:spPr>
          <a:xfrm>
            <a:off x="871538" y="3269347"/>
            <a:ext cx="17391062" cy="4923055"/>
          </a:xfrm>
        </p:spPr>
        <p:txBody>
          <a:bodyPr numCol="2">
            <a:normAutofit/>
          </a:bodyPr>
          <a:lstStyle>
            <a:lvl1pPr>
              <a:lnSpc>
                <a:spcPts val="3000"/>
              </a:lnSpc>
              <a:defRPr sz="2000"/>
            </a:lvl1pPr>
          </a:lstStyle>
          <a:p>
            <a:pPr lvl="0"/>
            <a:r>
              <a:rPr lang="en-GB"/>
              <a:t>Each European Union (EU) Member State is responsible for transposing </a:t>
            </a:r>
            <a:br>
              <a:rPr lang="en-GB"/>
            </a:br>
            <a:r>
              <a:rPr lang="en-GB"/>
              <a:t>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a:t>
            </a:r>
            <a:br>
              <a:rPr lang="en-GB"/>
            </a:br>
            <a:r>
              <a:rPr lang="en-GB"/>
              <a:t>breaks down the country-specific implementation and enforcement of </a:t>
            </a:r>
            <a:br>
              <a:rPr lang="en-GB"/>
            </a:br>
            <a:r>
              <a:rPr lang="en-GB"/>
              <a:t>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a:p>
            <a:pPr lvl="0"/>
            <a:r>
              <a:rPr lang="en-GB"/>
              <a:t>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2" name="Slide Number Placeholder 1">
            <a:extLst>
              <a:ext uri="{FF2B5EF4-FFF2-40B4-BE49-F238E27FC236}">
                <a16:creationId xmlns:a16="http://schemas.microsoft.com/office/drawing/2014/main" id="{A6707762-14C6-4999-8F05-0083335B872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504950038"/>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text block - option 4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CCE38C-1F1F-03D6-3FA5-80D29A5B89FF}"/>
              </a:ext>
            </a:extLst>
          </p:cNvPr>
          <p:cNvSpPr>
            <a:spLocks noGrp="1"/>
          </p:cNvSpPr>
          <p:nvPr>
            <p:ph type="body" sz="quarter" idx="11"/>
          </p:nvPr>
        </p:nvSpPr>
        <p:spPr>
          <a:xfrm>
            <a:off x="871538" y="1046163"/>
            <a:ext cx="10988675" cy="499052"/>
          </a:xfrm>
        </p:spPr>
        <p:txBody>
          <a:bodyPr/>
          <a:lstStyle>
            <a:lvl1pPr>
              <a:lnSpc>
                <a:spcPct val="100000"/>
              </a:lnSpc>
              <a:defRPr>
                <a:solidFill>
                  <a:srgbClr val="E8E6EB"/>
                </a:solidFill>
              </a:defRPr>
            </a:lvl1pPr>
          </a:lstStyle>
          <a:p>
            <a:pPr lvl="0"/>
            <a:r>
              <a:rPr lang="en-GB"/>
              <a:t>Click to edit Master text styles</a:t>
            </a:r>
          </a:p>
        </p:txBody>
      </p:sp>
      <p:sp>
        <p:nvSpPr>
          <p:cNvPr id="9" name="Text Placeholder 3">
            <a:extLst>
              <a:ext uri="{FF2B5EF4-FFF2-40B4-BE49-F238E27FC236}">
                <a16:creationId xmlns:a16="http://schemas.microsoft.com/office/drawing/2014/main" id="{FE0D0B65-2299-6036-2B20-F0B9DF92F537}"/>
              </a:ext>
            </a:extLst>
          </p:cNvPr>
          <p:cNvSpPr>
            <a:spLocks noGrp="1"/>
          </p:cNvSpPr>
          <p:nvPr>
            <p:ph type="body" sz="quarter" idx="10" hasCustomPrompt="1"/>
          </p:nvPr>
        </p:nvSpPr>
        <p:spPr>
          <a:xfrm>
            <a:off x="871538" y="1603808"/>
            <a:ext cx="15872791" cy="1605557"/>
          </a:xfrm>
          <a:noFill/>
        </p:spPr>
        <p:txBody>
          <a:bodyPr lIns="0">
            <a:normAutofit/>
          </a:bodyPr>
          <a:lstStyle>
            <a:lvl1pPr>
              <a:lnSpc>
                <a:spcPct val="100000"/>
              </a:lnSpc>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a:t>
            </a:r>
            <a:endParaRPr lang="en-UA"/>
          </a:p>
        </p:txBody>
      </p:sp>
      <p:sp>
        <p:nvSpPr>
          <p:cNvPr id="2" name="Text Placeholder 4">
            <a:extLst>
              <a:ext uri="{FF2B5EF4-FFF2-40B4-BE49-F238E27FC236}">
                <a16:creationId xmlns:a16="http://schemas.microsoft.com/office/drawing/2014/main" id="{E078DDCF-EEAE-77D4-DCCC-25792181E94A}"/>
              </a:ext>
            </a:extLst>
          </p:cNvPr>
          <p:cNvSpPr>
            <a:spLocks noGrp="1"/>
          </p:cNvSpPr>
          <p:nvPr>
            <p:ph type="body" sz="quarter" idx="13" hasCustomPrompt="1"/>
          </p:nvPr>
        </p:nvSpPr>
        <p:spPr>
          <a:xfrm>
            <a:off x="871538" y="3269347"/>
            <a:ext cx="17391062" cy="4923055"/>
          </a:xfrm>
        </p:spPr>
        <p:txBody>
          <a:bodyPr numCol="2">
            <a:normAutofit/>
          </a:bodyPr>
          <a:lstStyle>
            <a:lvl1pPr>
              <a:lnSpc>
                <a:spcPct val="100000"/>
              </a:lnSpc>
              <a:defRPr sz="2000"/>
            </a:lvl1pPr>
          </a:lstStyle>
          <a:p>
            <a:pPr lvl="0"/>
            <a:r>
              <a:rPr lang="en-GB"/>
              <a:t>Each European Union (EU) Member State is responsible for transposing </a:t>
            </a:r>
            <a:br>
              <a:rPr lang="en-GB"/>
            </a:br>
            <a:r>
              <a:rPr lang="en-GB"/>
              <a:t>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a:t>
            </a:r>
            <a:br>
              <a:rPr lang="en-GB"/>
            </a:br>
            <a:r>
              <a:rPr lang="en-GB"/>
              <a:t>breaks down the country-specific implementation and enforcement of </a:t>
            </a:r>
            <a:br>
              <a:rPr lang="en-GB"/>
            </a:br>
            <a:r>
              <a:rPr lang="en-GB"/>
              <a:t>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a:p>
            <a:pPr lvl="0"/>
            <a:r>
              <a:rPr lang="en-GB"/>
              <a:t>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3" name="Slide Number Placeholder 1">
            <a:extLst>
              <a:ext uri="{FF2B5EF4-FFF2-40B4-BE49-F238E27FC236}">
                <a16:creationId xmlns:a16="http://schemas.microsoft.com/office/drawing/2014/main" id="{E5B382A0-7A31-A181-3596-39B96FFE3CD9}"/>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lnSpc>
                <a:spcPct val="100000"/>
              </a:lnSpc>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859508376"/>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 OR Agenda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4E74E42-2E1A-2CBE-0665-700517470E4B}"/>
              </a:ext>
            </a:extLst>
          </p:cNvPr>
          <p:cNvSpPr>
            <a:spLocks noGrp="1"/>
          </p:cNvSpPr>
          <p:nvPr>
            <p:ph type="title" hasCustomPrompt="1"/>
          </p:nvPr>
        </p:nvSpPr>
        <p:spPr>
          <a:xfrm>
            <a:off x="871538" y="4885098"/>
            <a:ext cx="3619854" cy="1436946"/>
          </a:xfrm>
          <a:noFill/>
          <a:ln>
            <a:noFill/>
          </a:ln>
        </p:spPr>
        <p:txBody>
          <a:bodyPr lIns="0" tIns="0" rIns="0" bIns="0" anchor="ctr" anchorCtr="0"/>
          <a:lstStyle>
            <a:lvl1pPr>
              <a:lnSpc>
                <a:spcPct val="100000"/>
              </a:lnSpc>
              <a:defRPr b="0">
                <a:solidFill>
                  <a:schemeClr val="bg1"/>
                </a:solidFill>
                <a:latin typeface="Atkinson Hyperlegible Next" pitchFamily="2" charset="77"/>
              </a:defRPr>
            </a:lvl1pPr>
          </a:lstStyle>
          <a:p>
            <a:r>
              <a:rPr lang="en-US"/>
              <a:t>Agenda</a:t>
            </a:r>
          </a:p>
        </p:txBody>
      </p:sp>
      <p:sp>
        <p:nvSpPr>
          <p:cNvPr id="5" name="Rectangle 4">
            <a:extLst>
              <a:ext uri="{FF2B5EF4-FFF2-40B4-BE49-F238E27FC236}">
                <a16:creationId xmlns:a16="http://schemas.microsoft.com/office/drawing/2014/main" id="{9DB3FADA-B9A3-09BD-4053-04A44CEA1E9C}"/>
              </a:ext>
            </a:extLst>
          </p:cNvPr>
          <p:cNvSpPr/>
          <p:nvPr userDrawn="1"/>
        </p:nvSpPr>
        <p:spPr>
          <a:xfrm>
            <a:off x="7367955" y="1904294"/>
            <a:ext cx="10920046" cy="7280030"/>
          </a:xfrm>
          <a:prstGeom prst="rect">
            <a:avLst/>
          </a:prstGeom>
          <a:gradFill>
            <a:gsLst>
              <a:gs pos="99000">
                <a:schemeClr val="tx2"/>
              </a:gs>
              <a:gs pos="0">
                <a:srgbClr val="1B0F61">
                  <a:alpha val="49817"/>
                </a:srgbClr>
              </a:gs>
            </a:gsLst>
            <a:path path="circle">
              <a:fillToRect l="100000" t="100000"/>
            </a:path>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A"/>
          </a:p>
        </p:txBody>
      </p:sp>
      <p:cxnSp>
        <p:nvCxnSpPr>
          <p:cNvPr id="13" name="Straight Connector 12">
            <a:extLst>
              <a:ext uri="{FF2B5EF4-FFF2-40B4-BE49-F238E27FC236}">
                <a16:creationId xmlns:a16="http://schemas.microsoft.com/office/drawing/2014/main" id="{0326E83D-470A-C662-34BC-46F9D0F5BFBD}"/>
              </a:ext>
            </a:extLst>
          </p:cNvPr>
          <p:cNvCxnSpPr>
            <a:cxnSpLocks/>
            <a:endCxn id="16" idx="2"/>
          </p:cNvCxnSpPr>
          <p:nvPr userDrawn="1"/>
        </p:nvCxnSpPr>
        <p:spPr>
          <a:xfrm>
            <a:off x="8510588" y="0"/>
            <a:ext cx="0" cy="1965840"/>
          </a:xfrm>
          <a:prstGeom prst="line">
            <a:avLst/>
          </a:prstGeom>
          <a:ln>
            <a:solidFill>
              <a:srgbClr val="786C9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CE97CB-DAF3-78B5-B4DA-4AEF9A55EE69}"/>
              </a:ext>
            </a:extLst>
          </p:cNvPr>
          <p:cNvCxnSpPr>
            <a:cxnSpLocks/>
            <a:stCxn id="17" idx="2"/>
          </p:cNvCxnSpPr>
          <p:nvPr userDrawn="1"/>
        </p:nvCxnSpPr>
        <p:spPr>
          <a:xfrm>
            <a:off x="17268092" y="9253901"/>
            <a:ext cx="0" cy="2055449"/>
          </a:xfrm>
          <a:prstGeom prst="line">
            <a:avLst/>
          </a:prstGeom>
          <a:ln>
            <a:solidFill>
              <a:srgbClr val="786C9E"/>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FF14E-D177-CEF3-61AE-0AA3237E6D32}"/>
              </a:ext>
            </a:extLst>
          </p:cNvPr>
          <p:cNvSpPr/>
          <p:nvPr userDrawn="1"/>
        </p:nvSpPr>
        <p:spPr>
          <a:xfrm>
            <a:off x="8449041" y="184274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A"/>
          </a:p>
        </p:txBody>
      </p:sp>
      <p:sp>
        <p:nvSpPr>
          <p:cNvPr id="17" name="Rectangle 16">
            <a:extLst>
              <a:ext uri="{FF2B5EF4-FFF2-40B4-BE49-F238E27FC236}">
                <a16:creationId xmlns:a16="http://schemas.microsoft.com/office/drawing/2014/main" id="{0D92EF62-C1BD-9945-637B-AD77294CE0CC}"/>
              </a:ext>
            </a:extLst>
          </p:cNvPr>
          <p:cNvSpPr/>
          <p:nvPr userDrawn="1"/>
        </p:nvSpPr>
        <p:spPr>
          <a:xfrm>
            <a:off x="17206545" y="9130808"/>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A"/>
          </a:p>
        </p:txBody>
      </p:sp>
      <p:sp>
        <p:nvSpPr>
          <p:cNvPr id="3" name="Text Placeholder 2">
            <a:extLst>
              <a:ext uri="{FF2B5EF4-FFF2-40B4-BE49-F238E27FC236}">
                <a16:creationId xmlns:a16="http://schemas.microsoft.com/office/drawing/2014/main" id="{009D8C05-1BBC-D501-1A13-203BD3DA167D}"/>
              </a:ext>
            </a:extLst>
          </p:cNvPr>
          <p:cNvSpPr>
            <a:spLocks noGrp="1"/>
          </p:cNvSpPr>
          <p:nvPr>
            <p:ph type="body" sz="quarter" idx="11" hasCustomPrompt="1"/>
          </p:nvPr>
        </p:nvSpPr>
        <p:spPr>
          <a:xfrm>
            <a:off x="8510588" y="2867025"/>
            <a:ext cx="8757504" cy="5575300"/>
          </a:xfrm>
        </p:spPr>
        <p:txBody>
          <a:bodyPr>
            <a:normAutofit/>
          </a:bodyPr>
          <a:lstStyle>
            <a:lvl1pPr>
              <a:lnSpc>
                <a:spcPct val="100000"/>
              </a:lnSpc>
              <a:defRPr/>
            </a:lvl1pPr>
          </a:lstStyle>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endParaRPr lang="en-GB" sz="2000"/>
          </a:p>
        </p:txBody>
      </p:sp>
      <p:sp>
        <p:nvSpPr>
          <p:cNvPr id="2" name="Slide Number Placeholder 1">
            <a:extLst>
              <a:ext uri="{FF2B5EF4-FFF2-40B4-BE49-F238E27FC236}">
                <a16:creationId xmlns:a16="http://schemas.microsoft.com/office/drawing/2014/main" id="{9EE07AAB-BD33-2F5A-2A8D-82A206C6B0D5}"/>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lnSpc>
                <a:spcPct val="100000"/>
              </a:lnSpc>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713935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OR Agenda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0CF124-104D-5443-E32C-18FD197A13E3}"/>
              </a:ext>
            </a:extLst>
          </p:cNvPr>
          <p:cNvSpPr/>
          <p:nvPr userDrawn="1"/>
        </p:nvSpPr>
        <p:spPr>
          <a:xfrm>
            <a:off x="7367955" y="1904293"/>
            <a:ext cx="10920046" cy="7280030"/>
          </a:xfrm>
          <a:prstGeom prst="rect">
            <a:avLst/>
          </a:prstGeom>
          <a:gradFill>
            <a:gsLst>
              <a:gs pos="99000">
                <a:schemeClr val="tx2"/>
              </a:gs>
              <a:gs pos="0">
                <a:srgbClr val="1B0F61">
                  <a:alpha val="49817"/>
                </a:srgbClr>
              </a:gs>
            </a:gsLst>
            <a:path path="circle">
              <a:fillToRect l="100000" t="100000"/>
            </a:path>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2015547E-FC01-18CD-7E59-93FC2E9D420A}"/>
              </a:ext>
            </a:extLst>
          </p:cNvPr>
          <p:cNvSpPr/>
          <p:nvPr userDrawn="1"/>
        </p:nvSpPr>
        <p:spPr>
          <a:xfrm>
            <a:off x="1" y="0"/>
            <a:ext cx="5307106" cy="10397067"/>
          </a:xfrm>
          <a:prstGeom prst="rect">
            <a:avLst/>
          </a:prstGeom>
          <a:gradFill>
            <a:gsLst>
              <a:gs pos="24000">
                <a:schemeClr val="accent1"/>
              </a:gs>
              <a:gs pos="99000">
                <a:schemeClr val="tx1"/>
              </a:gs>
            </a:gsLst>
            <a:lin ang="66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Title 10">
            <a:extLst>
              <a:ext uri="{FF2B5EF4-FFF2-40B4-BE49-F238E27FC236}">
                <a16:creationId xmlns:a16="http://schemas.microsoft.com/office/drawing/2014/main" id="{44E74E42-2E1A-2CBE-0665-700517470E4B}"/>
              </a:ext>
            </a:extLst>
          </p:cNvPr>
          <p:cNvSpPr>
            <a:spLocks noGrp="1"/>
          </p:cNvSpPr>
          <p:nvPr>
            <p:ph type="title" hasCustomPrompt="1"/>
          </p:nvPr>
        </p:nvSpPr>
        <p:spPr>
          <a:xfrm>
            <a:off x="871538" y="4885098"/>
            <a:ext cx="3619854" cy="1436946"/>
          </a:xfrm>
          <a:noFill/>
          <a:ln>
            <a:noFill/>
          </a:ln>
        </p:spPr>
        <p:txBody>
          <a:bodyPr lIns="0" tIns="0" rIns="0" bIns="0" anchor="ctr" anchorCtr="0"/>
          <a:lstStyle>
            <a:lvl1pPr>
              <a:defRPr b="0">
                <a:solidFill>
                  <a:schemeClr val="bg1"/>
                </a:solidFill>
                <a:latin typeface="Atkinson Hyperlegible Next" pitchFamily="2" charset="77"/>
              </a:defRPr>
            </a:lvl1pPr>
          </a:lstStyle>
          <a:p>
            <a:r>
              <a:rPr lang="en-US"/>
              <a:t>Agenda</a:t>
            </a:r>
          </a:p>
        </p:txBody>
      </p:sp>
      <p:cxnSp>
        <p:nvCxnSpPr>
          <p:cNvPr id="13" name="Straight Connector 12">
            <a:extLst>
              <a:ext uri="{FF2B5EF4-FFF2-40B4-BE49-F238E27FC236}">
                <a16:creationId xmlns:a16="http://schemas.microsoft.com/office/drawing/2014/main" id="{0326E83D-470A-C662-34BC-46F9D0F5BFBD}"/>
              </a:ext>
            </a:extLst>
          </p:cNvPr>
          <p:cNvCxnSpPr>
            <a:cxnSpLocks/>
            <a:endCxn id="16" idx="2"/>
          </p:cNvCxnSpPr>
          <p:nvPr userDrawn="1"/>
        </p:nvCxnSpPr>
        <p:spPr>
          <a:xfrm>
            <a:off x="8510588" y="0"/>
            <a:ext cx="0" cy="1965840"/>
          </a:xfrm>
          <a:prstGeom prst="line">
            <a:avLst/>
          </a:prstGeom>
          <a:ln>
            <a:solidFill>
              <a:srgbClr val="786C9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CE97CB-DAF3-78B5-B4DA-4AEF9A55EE69}"/>
              </a:ext>
            </a:extLst>
          </p:cNvPr>
          <p:cNvCxnSpPr>
            <a:cxnSpLocks/>
            <a:stCxn id="17" idx="2"/>
          </p:cNvCxnSpPr>
          <p:nvPr userDrawn="1"/>
        </p:nvCxnSpPr>
        <p:spPr>
          <a:xfrm>
            <a:off x="17268092" y="9253901"/>
            <a:ext cx="0" cy="2055449"/>
          </a:xfrm>
          <a:prstGeom prst="line">
            <a:avLst/>
          </a:prstGeom>
          <a:ln>
            <a:solidFill>
              <a:srgbClr val="786C9E"/>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FF14E-D177-CEF3-61AE-0AA3237E6D32}"/>
              </a:ext>
            </a:extLst>
          </p:cNvPr>
          <p:cNvSpPr/>
          <p:nvPr userDrawn="1"/>
        </p:nvSpPr>
        <p:spPr>
          <a:xfrm>
            <a:off x="8449041" y="184274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Rectangle 16">
            <a:extLst>
              <a:ext uri="{FF2B5EF4-FFF2-40B4-BE49-F238E27FC236}">
                <a16:creationId xmlns:a16="http://schemas.microsoft.com/office/drawing/2014/main" id="{0D92EF62-C1BD-9945-637B-AD77294CE0CC}"/>
              </a:ext>
            </a:extLst>
          </p:cNvPr>
          <p:cNvSpPr/>
          <p:nvPr userDrawn="1"/>
        </p:nvSpPr>
        <p:spPr>
          <a:xfrm>
            <a:off x="17206545" y="9130808"/>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Text Placeholder 2">
            <a:extLst>
              <a:ext uri="{FF2B5EF4-FFF2-40B4-BE49-F238E27FC236}">
                <a16:creationId xmlns:a16="http://schemas.microsoft.com/office/drawing/2014/main" id="{5F30163C-1228-20C6-F392-228FD34EF15E}"/>
              </a:ext>
            </a:extLst>
          </p:cNvPr>
          <p:cNvSpPr>
            <a:spLocks noGrp="1"/>
          </p:cNvSpPr>
          <p:nvPr>
            <p:ph type="body" sz="quarter" idx="11"/>
          </p:nvPr>
        </p:nvSpPr>
        <p:spPr>
          <a:xfrm>
            <a:off x="8510588" y="2867025"/>
            <a:ext cx="8757504" cy="5575300"/>
          </a:xfrm>
        </p:spPr>
        <p:txBody>
          <a:bodyPr>
            <a:normAutofit/>
          </a:bodyPr>
          <a:lstStyle/>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pPr marL="342900" indent="-342900">
              <a:lnSpc>
                <a:spcPts val="3000"/>
              </a:lnSpc>
              <a:buFont typeface="Wingdings" pitchFamily="2" charset="2"/>
              <a:buChar char="§"/>
            </a:pPr>
            <a:r>
              <a:rPr lang="en-GB" sz="2000"/>
              <a:t>Lorem ipsum </a:t>
            </a:r>
            <a:r>
              <a:rPr lang="en-GB" sz="2000" err="1"/>
              <a:t>dolor</a:t>
            </a:r>
            <a:r>
              <a:rPr lang="en-GB" sz="2000"/>
              <a:t> sit </a:t>
            </a:r>
            <a:r>
              <a:rPr lang="en-GB" sz="2000" err="1"/>
              <a:t>amet</a:t>
            </a:r>
            <a:r>
              <a:rPr lang="en-GB" sz="2000"/>
              <a:t>, </a:t>
            </a:r>
            <a:r>
              <a:rPr lang="en-GB" sz="2000" err="1"/>
              <a:t>consectetur</a:t>
            </a:r>
            <a:r>
              <a:rPr lang="en-GB" sz="2000"/>
              <a:t> </a:t>
            </a:r>
            <a:r>
              <a:rPr lang="en-GB" sz="2000" err="1"/>
              <a:t>adipiscing</a:t>
            </a:r>
            <a:r>
              <a:rPr lang="en-GB" sz="2000"/>
              <a:t> </a:t>
            </a:r>
            <a:r>
              <a:rPr lang="en-GB" sz="2000" err="1"/>
              <a:t>elit</a:t>
            </a:r>
            <a:r>
              <a:rPr lang="en-GB" sz="2000"/>
              <a:t>, </a:t>
            </a:r>
            <a:r>
              <a:rPr lang="en-GB" sz="2000" err="1"/>
              <a:t>sed</a:t>
            </a:r>
            <a:r>
              <a:rPr lang="en-GB" sz="2000"/>
              <a:t> do </a:t>
            </a:r>
            <a:r>
              <a:rPr lang="en-GB" sz="2000" err="1"/>
              <a:t>eiusmod</a:t>
            </a:r>
            <a:r>
              <a:rPr lang="en-GB" sz="2000"/>
              <a:t> </a:t>
            </a:r>
            <a:r>
              <a:rPr lang="en-GB" sz="2000" err="1"/>
              <a:t>tempor</a:t>
            </a:r>
            <a:r>
              <a:rPr lang="en-GB" sz="2000"/>
              <a:t> </a:t>
            </a:r>
            <a:r>
              <a:rPr lang="en-GB" sz="2000" err="1"/>
              <a:t>incididunt</a:t>
            </a:r>
            <a:r>
              <a:rPr lang="en-GB" sz="2000"/>
              <a:t> </a:t>
            </a:r>
            <a:r>
              <a:rPr lang="en-GB" sz="2000" err="1"/>
              <a:t>ut</a:t>
            </a:r>
            <a:r>
              <a:rPr lang="en-GB" sz="2000"/>
              <a:t> labore et dolore magna </a:t>
            </a:r>
            <a:r>
              <a:rPr lang="en-GB" sz="2000" err="1"/>
              <a:t>aliqua</a:t>
            </a:r>
            <a:r>
              <a:rPr lang="en-GB" sz="2000"/>
              <a:t>. </a:t>
            </a:r>
          </a:p>
          <a:p>
            <a:endParaRPr lang="en-GB" sz="2000"/>
          </a:p>
        </p:txBody>
      </p:sp>
      <p:sp>
        <p:nvSpPr>
          <p:cNvPr id="2" name="Slide Number Placeholder 1">
            <a:extLst>
              <a:ext uri="{FF2B5EF4-FFF2-40B4-BE49-F238E27FC236}">
                <a16:creationId xmlns:a16="http://schemas.microsoft.com/office/drawing/2014/main" id="{6C9D557A-7EA5-3165-EF6B-9B464EFC50CA}"/>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961512343"/>
      </p:ext>
    </p:extLst>
  </p:cSld>
  <p:clrMapOvr>
    <a:masterClrMapping/>
  </p:clrMapOvr>
  <p:extLst>
    <p:ext uri="{DCECCB84-F9BA-43D5-87BE-67443E8EF086}">
      <p15:sldGuideLst xmlns:p15="http://schemas.microsoft.com/office/powerpoint/2012/main">
        <p15:guide id="1" orient="horz" pos="356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on right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164734" cy="2151450"/>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GB"/>
          </a:p>
          <a:p>
            <a:r>
              <a:rPr lang="en-GB" err="1"/>
              <a:t>dolor</a:t>
            </a:r>
            <a:r>
              <a:rPr lang="en-GB"/>
              <a:t> sit </a:t>
            </a:r>
            <a:r>
              <a:rPr lang="en-GB" err="1"/>
              <a:t>amet</a:t>
            </a:r>
            <a:endParaRPr lang="en-UA"/>
          </a:p>
        </p:txBody>
      </p:sp>
      <p:sp>
        <p:nvSpPr>
          <p:cNvPr id="19" name="Picture Placeholder 18">
            <a:extLst>
              <a:ext uri="{FF2B5EF4-FFF2-40B4-BE49-F238E27FC236}">
                <a16:creationId xmlns:a16="http://schemas.microsoft.com/office/drawing/2014/main" id="{573B7460-AA87-33A7-AA2C-218B9CA71BA7}"/>
              </a:ext>
            </a:extLst>
          </p:cNvPr>
          <p:cNvSpPr>
            <a:spLocks noGrp="1"/>
          </p:cNvSpPr>
          <p:nvPr>
            <p:ph type="pic" sz="quarter" idx="11"/>
          </p:nvPr>
        </p:nvSpPr>
        <p:spPr>
          <a:xfrm>
            <a:off x="9585434" y="1805354"/>
            <a:ext cx="10520254" cy="8537210"/>
          </a:xfrm>
        </p:spPr>
        <p:txBody>
          <a:bodyPr/>
          <a:lstStyle/>
          <a:p>
            <a:endParaRPr lang="en-UA"/>
          </a:p>
        </p:txBody>
      </p:sp>
      <p:sp>
        <p:nvSpPr>
          <p:cNvPr id="26" name="Text Placeholder 4">
            <a:extLst>
              <a:ext uri="{FF2B5EF4-FFF2-40B4-BE49-F238E27FC236}">
                <a16:creationId xmlns:a16="http://schemas.microsoft.com/office/drawing/2014/main" id="{69ACBA08-43EE-F569-C2F5-051CF17217E2}"/>
              </a:ext>
            </a:extLst>
          </p:cNvPr>
          <p:cNvSpPr>
            <a:spLocks noGrp="1"/>
          </p:cNvSpPr>
          <p:nvPr>
            <p:ph type="body" sz="quarter" idx="12" hasCustomPrompt="1"/>
          </p:nvPr>
        </p:nvSpPr>
        <p:spPr>
          <a:xfrm>
            <a:off x="874713" y="3498850"/>
            <a:ext cx="8710721" cy="4612888"/>
          </a:xfrm>
        </p:spPr>
        <p:txBody>
          <a:bodyPr>
            <a:normAutofit/>
          </a:bodyPr>
          <a:lstStyle>
            <a:lvl1pPr>
              <a:lnSpc>
                <a:spcPts val="3000"/>
              </a:lnSpc>
              <a:defRPr sz="2000"/>
            </a:lvl1pPr>
          </a:lstStyle>
          <a:p>
            <a:pPr lvl="0"/>
            <a:r>
              <a:rPr lang="en-GB"/>
              <a:t>Each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2" name="Slide Number Placeholder 1">
            <a:extLst>
              <a:ext uri="{FF2B5EF4-FFF2-40B4-BE49-F238E27FC236}">
                <a16:creationId xmlns:a16="http://schemas.microsoft.com/office/drawing/2014/main" id="{22A66EB8-099B-C503-CDD9-B9F747B9E0FD}"/>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3824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on right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7921788" cy="1151126"/>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dirty="0"/>
              <a:t>Lorem ipsum </a:t>
            </a:r>
            <a:r>
              <a:rPr lang="en-GB" dirty="0" err="1"/>
              <a:t>dolor</a:t>
            </a:r>
            <a:r>
              <a:rPr lang="en-GB" dirty="0"/>
              <a:t> sit </a:t>
            </a:r>
            <a:r>
              <a:rPr lang="en-GB" dirty="0" err="1"/>
              <a:t>ametdolor</a:t>
            </a:r>
            <a:r>
              <a:rPr lang="en-GB" dirty="0"/>
              <a:t> sit </a:t>
            </a:r>
            <a:r>
              <a:rPr lang="en-GB" dirty="0" err="1"/>
              <a:t>amet</a:t>
            </a:r>
            <a:endParaRPr lang="en-UA" dirty="0"/>
          </a:p>
        </p:txBody>
      </p:sp>
      <p:grpSp>
        <p:nvGrpSpPr>
          <p:cNvPr id="11" name="Group 10">
            <a:extLst>
              <a:ext uri="{FF2B5EF4-FFF2-40B4-BE49-F238E27FC236}">
                <a16:creationId xmlns:a16="http://schemas.microsoft.com/office/drawing/2014/main" id="{26724F6C-8543-920A-BD57-548F20E9B924}"/>
              </a:ext>
              <a:ext uri="{C183D7F6-B498-43B3-948B-1728B52AA6E4}">
                <adec:decorative xmlns:adec="http://schemas.microsoft.com/office/drawing/2017/decorative" val="1"/>
              </a:ext>
            </a:extLst>
          </p:cNvPr>
          <p:cNvGrpSpPr/>
          <p:nvPr userDrawn="1"/>
        </p:nvGrpSpPr>
        <p:grpSpPr>
          <a:xfrm>
            <a:off x="825297" y="2787240"/>
            <a:ext cx="11257202" cy="6535108"/>
            <a:chOff x="825297" y="3436946"/>
            <a:chExt cx="11257202" cy="6535108"/>
          </a:xfrm>
        </p:grpSpPr>
        <p:sp>
          <p:nvSpPr>
            <p:cNvPr id="12" name="Background">
              <a:extLst>
                <a:ext uri="{FF2B5EF4-FFF2-40B4-BE49-F238E27FC236}">
                  <a16:creationId xmlns:a16="http://schemas.microsoft.com/office/drawing/2014/main" id="{BD149EA6-2C08-24C1-34EC-6AFF65E7435C}"/>
                </a:ext>
                <a:ext uri="{C183D7F6-B498-43B3-948B-1728B52AA6E4}">
                  <adec:decorative xmlns:adec="http://schemas.microsoft.com/office/drawing/2017/decorative" val="1"/>
                </a:ext>
              </a:extLst>
            </p:cNvPr>
            <p:cNvSpPr/>
            <p:nvPr/>
          </p:nvSpPr>
          <p:spPr>
            <a:xfrm>
              <a:off x="871538" y="3493476"/>
              <a:ext cx="11164720" cy="6432337"/>
            </a:xfrm>
            <a:prstGeom prst="rect">
              <a:avLst/>
            </a:prstGeom>
            <a:gradFill flip="none" rotWithShape="1">
              <a:gsLst>
                <a:gs pos="58000">
                  <a:srgbClr val="130732"/>
                </a:gs>
                <a:gs pos="0">
                  <a:srgbClr val="1B0F61"/>
                </a:gs>
              </a:gsLst>
              <a:path path="circle">
                <a:fillToRect l="100000" b="100000"/>
              </a:path>
              <a:tileRect t="-100000" r="-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
              <a:extLst>
                <a:ext uri="{FF2B5EF4-FFF2-40B4-BE49-F238E27FC236}">
                  <a16:creationId xmlns:a16="http://schemas.microsoft.com/office/drawing/2014/main" id="{1E82E97E-41D8-A300-016B-3D25F018DE40}"/>
                </a:ext>
                <a:ext uri="{C183D7F6-B498-43B3-948B-1728B52AA6E4}">
                  <adec:decorative xmlns:adec="http://schemas.microsoft.com/office/drawing/2017/decorative" val="1"/>
                </a:ext>
              </a:extLst>
            </p:cNvPr>
            <p:cNvSpPr/>
            <p:nvPr/>
          </p:nvSpPr>
          <p:spPr>
            <a:xfrm>
              <a:off x="825298" y="9879572"/>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4" name="Rectangle ">
              <a:extLst>
                <a:ext uri="{FF2B5EF4-FFF2-40B4-BE49-F238E27FC236}">
                  <a16:creationId xmlns:a16="http://schemas.microsoft.com/office/drawing/2014/main" id="{995FB501-BD47-4157-AE3D-137CF6FE1E96}"/>
                </a:ext>
                <a:ext uri="{C183D7F6-B498-43B3-948B-1728B52AA6E4}">
                  <adec:decorative xmlns:adec="http://schemas.microsoft.com/office/drawing/2017/decorative" val="1"/>
                </a:ext>
              </a:extLst>
            </p:cNvPr>
            <p:cNvSpPr/>
            <p:nvPr/>
          </p:nvSpPr>
          <p:spPr>
            <a:xfrm>
              <a:off x="11990017" y="9879572"/>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Rectangle ">
              <a:extLst>
                <a:ext uri="{FF2B5EF4-FFF2-40B4-BE49-F238E27FC236}">
                  <a16:creationId xmlns:a16="http://schemas.microsoft.com/office/drawing/2014/main" id="{DE286A88-71C2-1A2A-5AF2-718DF3B4976F}"/>
                </a:ext>
                <a:ext uri="{C183D7F6-B498-43B3-948B-1728B52AA6E4}">
                  <adec:decorative xmlns:adec="http://schemas.microsoft.com/office/drawing/2017/decorative" val="1"/>
                </a:ext>
              </a:extLst>
            </p:cNvPr>
            <p:cNvSpPr/>
            <p:nvPr/>
          </p:nvSpPr>
          <p:spPr>
            <a:xfrm>
              <a:off x="11982367" y="3447235"/>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16" name="Rectangle">
              <a:extLst>
                <a:ext uri="{FF2B5EF4-FFF2-40B4-BE49-F238E27FC236}">
                  <a16:creationId xmlns:a16="http://schemas.microsoft.com/office/drawing/2014/main" id="{A881A39D-42F8-4537-F20A-229E2519F57A}"/>
                </a:ext>
                <a:ext uri="{C183D7F6-B498-43B3-948B-1728B52AA6E4}">
                  <adec:decorative xmlns:adec="http://schemas.microsoft.com/office/drawing/2017/decorative" val="1"/>
                </a:ext>
              </a:extLst>
            </p:cNvPr>
            <p:cNvSpPr/>
            <p:nvPr/>
          </p:nvSpPr>
          <p:spPr>
            <a:xfrm>
              <a:off x="825297" y="3436946"/>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17" name="Text Placeholder 4">
            <a:extLst>
              <a:ext uri="{FF2B5EF4-FFF2-40B4-BE49-F238E27FC236}">
                <a16:creationId xmlns:a16="http://schemas.microsoft.com/office/drawing/2014/main" id="{018D6BC0-6899-DFC7-671D-8AEAA4FE1AEE}"/>
              </a:ext>
            </a:extLst>
          </p:cNvPr>
          <p:cNvSpPr>
            <a:spLocks noGrp="1"/>
          </p:cNvSpPr>
          <p:nvPr>
            <p:ph type="body" sz="quarter" idx="12" hasCustomPrompt="1"/>
          </p:nvPr>
        </p:nvSpPr>
        <p:spPr>
          <a:xfrm>
            <a:off x="1640835" y="3655614"/>
            <a:ext cx="8710721" cy="4315114"/>
          </a:xfrm>
        </p:spPr>
        <p:txBody>
          <a:bodyPr>
            <a:normAutofit/>
          </a:bodyPr>
          <a:lstStyle>
            <a:lvl1pPr>
              <a:lnSpc>
                <a:spcPts val="3000"/>
              </a:lnSpc>
              <a:defRPr sz="2000"/>
            </a:lvl1pPr>
          </a:lstStyle>
          <a:p>
            <a:pPr lvl="0"/>
            <a:r>
              <a:rPr lang="en-GB" dirty="0"/>
              <a:t>Each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dirty="0"/>
              <a:t>As a result, the penalties for violating the EAA vary across EU markets. To help organizations better understand the market-specific risks of non-compliance, </a:t>
            </a:r>
            <a:r>
              <a:rPr lang="en-US" dirty="0"/>
              <a:t>t</a:t>
            </a:r>
            <a:r>
              <a:rPr lang="en-GB" dirty="0"/>
              <a:t>his resource breaks down the country-specific implementation and enforcement of the EAA.</a:t>
            </a:r>
          </a:p>
        </p:txBody>
      </p:sp>
      <p:sp>
        <p:nvSpPr>
          <p:cNvPr id="2" name="Slide Number Placeholder 1">
            <a:extLst>
              <a:ext uri="{FF2B5EF4-FFF2-40B4-BE49-F238E27FC236}">
                <a16:creationId xmlns:a16="http://schemas.microsoft.com/office/drawing/2014/main" id="{2D7A7CC2-475F-F1E7-FA83-32865A943D81}"/>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5" name="Content Placeholder 4">
            <a:extLst>
              <a:ext uri="{FF2B5EF4-FFF2-40B4-BE49-F238E27FC236}">
                <a16:creationId xmlns:a16="http://schemas.microsoft.com/office/drawing/2014/main" id="{92180CF0-2802-01E8-7078-FA2BE5BFC772}"/>
              </a:ext>
            </a:extLst>
          </p:cNvPr>
          <p:cNvSpPr>
            <a:spLocks noGrp="1"/>
          </p:cNvSpPr>
          <p:nvPr>
            <p:ph sz="quarter" idx="13"/>
          </p:nvPr>
        </p:nvSpPr>
        <p:spPr>
          <a:xfrm>
            <a:off x="10444038" y="2579914"/>
            <a:ext cx="7375922" cy="403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125480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on right - option 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0177600" cy="2151450"/>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GB"/>
          </a:p>
          <a:p>
            <a:r>
              <a:rPr lang="en-GB" err="1"/>
              <a:t>dolor</a:t>
            </a:r>
            <a:r>
              <a:rPr lang="en-GB"/>
              <a:t> sit </a:t>
            </a:r>
            <a:r>
              <a:rPr lang="en-GB" err="1"/>
              <a:t>amet</a:t>
            </a:r>
            <a:endParaRPr lang="en-UA"/>
          </a:p>
        </p:txBody>
      </p:sp>
      <p:grpSp>
        <p:nvGrpSpPr>
          <p:cNvPr id="5" name="Group 4">
            <a:extLst>
              <a:ext uri="{FF2B5EF4-FFF2-40B4-BE49-F238E27FC236}">
                <a16:creationId xmlns:a16="http://schemas.microsoft.com/office/drawing/2014/main" id="{0F8548E6-78F6-2706-4FF0-D7987C71C94C}"/>
              </a:ext>
              <a:ext uri="{C183D7F6-B498-43B3-948B-1728B52AA6E4}">
                <adec:decorative xmlns:adec="http://schemas.microsoft.com/office/drawing/2017/decorative" val="1"/>
              </a:ext>
            </a:extLst>
          </p:cNvPr>
          <p:cNvGrpSpPr/>
          <p:nvPr userDrawn="1"/>
        </p:nvGrpSpPr>
        <p:grpSpPr>
          <a:xfrm>
            <a:off x="825297" y="3436946"/>
            <a:ext cx="10138711" cy="6113290"/>
            <a:chOff x="825297" y="3436946"/>
            <a:chExt cx="10138711" cy="6113290"/>
          </a:xfrm>
        </p:grpSpPr>
        <p:sp>
          <p:nvSpPr>
            <p:cNvPr id="7" name="Background">
              <a:extLst>
                <a:ext uri="{FF2B5EF4-FFF2-40B4-BE49-F238E27FC236}">
                  <a16:creationId xmlns:a16="http://schemas.microsoft.com/office/drawing/2014/main" id="{9F3117B4-E380-5329-C9FC-977271FC21C7}"/>
                </a:ext>
                <a:ext uri="{C183D7F6-B498-43B3-948B-1728B52AA6E4}">
                  <adec:decorative xmlns:adec="http://schemas.microsoft.com/office/drawing/2017/decorative" val="1"/>
                </a:ext>
              </a:extLst>
            </p:cNvPr>
            <p:cNvSpPr/>
            <p:nvPr/>
          </p:nvSpPr>
          <p:spPr>
            <a:xfrm>
              <a:off x="871538" y="3493476"/>
              <a:ext cx="10030924" cy="6010519"/>
            </a:xfrm>
            <a:prstGeom prst="rect">
              <a:avLst/>
            </a:prstGeom>
            <a:gradFill flip="none" rotWithShape="1">
              <a:gsLst>
                <a:gs pos="58000">
                  <a:srgbClr val="130732"/>
                </a:gs>
                <a:gs pos="0">
                  <a:srgbClr val="1B0F61"/>
                </a:gs>
              </a:gsLst>
              <a:path path="circle">
                <a:fillToRect l="100000" b="100000"/>
              </a:path>
              <a:tileRect t="-100000" r="-100000"/>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
              <a:extLst>
                <a:ext uri="{FF2B5EF4-FFF2-40B4-BE49-F238E27FC236}">
                  <a16:creationId xmlns:a16="http://schemas.microsoft.com/office/drawing/2014/main" id="{8D7354FE-09D9-B1C4-F08C-357A837D6BEE}"/>
                </a:ext>
                <a:ext uri="{C183D7F6-B498-43B3-948B-1728B52AA6E4}">
                  <adec:decorative xmlns:adec="http://schemas.microsoft.com/office/drawing/2017/decorative" val="1"/>
                </a:ext>
              </a:extLst>
            </p:cNvPr>
            <p:cNvSpPr/>
            <p:nvPr/>
          </p:nvSpPr>
          <p:spPr>
            <a:xfrm>
              <a:off x="825298" y="9457754"/>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
              <a:extLst>
                <a:ext uri="{FF2B5EF4-FFF2-40B4-BE49-F238E27FC236}">
                  <a16:creationId xmlns:a16="http://schemas.microsoft.com/office/drawing/2014/main" id="{83597529-4685-01B8-1625-D66FF13259B8}"/>
                </a:ext>
                <a:ext uri="{C183D7F6-B498-43B3-948B-1728B52AA6E4}">
                  <adec:decorative xmlns:adec="http://schemas.microsoft.com/office/drawing/2017/decorative" val="1"/>
                </a:ext>
              </a:extLst>
            </p:cNvPr>
            <p:cNvSpPr/>
            <p:nvPr/>
          </p:nvSpPr>
          <p:spPr>
            <a:xfrm>
              <a:off x="10856220" y="9457754"/>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
              <a:extLst>
                <a:ext uri="{FF2B5EF4-FFF2-40B4-BE49-F238E27FC236}">
                  <a16:creationId xmlns:a16="http://schemas.microsoft.com/office/drawing/2014/main" id="{69DB8B1D-AF85-3E51-6A55-8012EF5760F8}"/>
                </a:ext>
                <a:ext uri="{C183D7F6-B498-43B3-948B-1728B52AA6E4}">
                  <adec:decorative xmlns:adec="http://schemas.microsoft.com/office/drawing/2017/decorative" val="1"/>
                </a:ext>
              </a:extLst>
            </p:cNvPr>
            <p:cNvSpPr/>
            <p:nvPr/>
          </p:nvSpPr>
          <p:spPr>
            <a:xfrm>
              <a:off x="10840915" y="343694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a:extLst>
                <a:ext uri="{FF2B5EF4-FFF2-40B4-BE49-F238E27FC236}">
                  <a16:creationId xmlns:a16="http://schemas.microsoft.com/office/drawing/2014/main" id="{6DA56471-5F78-2289-4FD8-9B139EFEE776}"/>
                </a:ext>
                <a:ext uri="{C183D7F6-B498-43B3-948B-1728B52AA6E4}">
                  <adec:decorative xmlns:adec="http://schemas.microsoft.com/office/drawing/2017/decorative" val="1"/>
                </a:ext>
              </a:extLst>
            </p:cNvPr>
            <p:cNvSpPr/>
            <p:nvPr/>
          </p:nvSpPr>
          <p:spPr>
            <a:xfrm>
              <a:off x="825297" y="3436946"/>
              <a:ext cx="92482" cy="92482"/>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2" name="Text Placeholder 4">
            <a:extLst>
              <a:ext uri="{FF2B5EF4-FFF2-40B4-BE49-F238E27FC236}">
                <a16:creationId xmlns:a16="http://schemas.microsoft.com/office/drawing/2014/main" id="{CC94A3A3-B272-7F5E-5C26-F1F6742ED71F}"/>
              </a:ext>
            </a:extLst>
          </p:cNvPr>
          <p:cNvSpPr>
            <a:spLocks noGrp="1"/>
          </p:cNvSpPr>
          <p:nvPr>
            <p:ph type="body" sz="quarter" idx="12" hasCustomPrompt="1"/>
          </p:nvPr>
        </p:nvSpPr>
        <p:spPr>
          <a:xfrm>
            <a:off x="1640835" y="4305320"/>
            <a:ext cx="8710721" cy="4315114"/>
          </a:xfrm>
        </p:spPr>
        <p:txBody>
          <a:bodyPr>
            <a:normAutofit/>
          </a:bodyPr>
          <a:lstStyle>
            <a:lvl1pPr>
              <a:lnSpc>
                <a:spcPts val="3000"/>
              </a:lnSpc>
              <a:defRPr sz="2000"/>
            </a:lvl1pPr>
          </a:lstStyle>
          <a:p>
            <a:pPr lvl="0"/>
            <a:r>
              <a:rPr lang="en-GB" dirty="0"/>
              <a:t>Each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dirty="0"/>
              <a:t>As a result, the penalties for violating the EAA vary across EU markets. To help organizations better understand the market-specific risks of non-compliance, </a:t>
            </a:r>
            <a:r>
              <a:rPr lang="en-US" dirty="0"/>
              <a:t>t</a:t>
            </a:r>
            <a:r>
              <a:rPr lang="en-GB" dirty="0"/>
              <a:t>his resource breaks down the country-specific implementation and enforcement of the EAA.</a:t>
            </a:r>
          </a:p>
        </p:txBody>
      </p:sp>
      <p:sp>
        <p:nvSpPr>
          <p:cNvPr id="6" name="Picture Placeholder 18">
            <a:extLst>
              <a:ext uri="{FF2B5EF4-FFF2-40B4-BE49-F238E27FC236}">
                <a16:creationId xmlns:a16="http://schemas.microsoft.com/office/drawing/2014/main" id="{D694B211-EE16-0733-7283-7327513935B5}"/>
              </a:ext>
            </a:extLst>
          </p:cNvPr>
          <p:cNvSpPr>
            <a:spLocks noGrp="1"/>
          </p:cNvSpPr>
          <p:nvPr>
            <p:ph type="pic" sz="quarter" idx="11"/>
          </p:nvPr>
        </p:nvSpPr>
        <p:spPr>
          <a:xfrm>
            <a:off x="9585434" y="1864988"/>
            <a:ext cx="10520254" cy="8537210"/>
          </a:xfrm>
        </p:spPr>
        <p:txBody>
          <a:bodyPr/>
          <a:lstStyle/>
          <a:p>
            <a:endParaRPr lang="en-UA"/>
          </a:p>
        </p:txBody>
      </p:sp>
      <p:sp>
        <p:nvSpPr>
          <p:cNvPr id="3" name="Slide Number Placeholder 1">
            <a:extLst>
              <a:ext uri="{FF2B5EF4-FFF2-40B4-BE49-F238E27FC236}">
                <a16:creationId xmlns:a16="http://schemas.microsoft.com/office/drawing/2014/main" id="{7A0EAE9A-B366-F03D-67E8-B458C0B2D07A}"/>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47368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on right - option 4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0177600" cy="2151450"/>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GB"/>
          </a:p>
          <a:p>
            <a:r>
              <a:rPr lang="en-GB" err="1"/>
              <a:t>dolor</a:t>
            </a:r>
            <a:r>
              <a:rPr lang="en-GB"/>
              <a:t> sit </a:t>
            </a:r>
            <a:r>
              <a:rPr lang="en-GB" err="1"/>
              <a:t>amet</a:t>
            </a:r>
            <a:endParaRPr lang="en-UA"/>
          </a:p>
        </p:txBody>
      </p:sp>
      <p:sp>
        <p:nvSpPr>
          <p:cNvPr id="2" name="Picture Placeholder 18">
            <a:extLst>
              <a:ext uri="{FF2B5EF4-FFF2-40B4-BE49-F238E27FC236}">
                <a16:creationId xmlns:a16="http://schemas.microsoft.com/office/drawing/2014/main" id="{5F988928-1865-A753-2994-2D1537F4EDAE}"/>
              </a:ext>
            </a:extLst>
          </p:cNvPr>
          <p:cNvSpPr>
            <a:spLocks noGrp="1"/>
          </p:cNvSpPr>
          <p:nvPr>
            <p:ph type="pic" sz="quarter" idx="11"/>
          </p:nvPr>
        </p:nvSpPr>
        <p:spPr>
          <a:xfrm>
            <a:off x="11801746" y="2265218"/>
            <a:ext cx="8303942" cy="8135568"/>
          </a:xfrm>
        </p:spPr>
        <p:txBody>
          <a:bodyPr/>
          <a:lstStyle/>
          <a:p>
            <a:endParaRPr lang="en-UA"/>
          </a:p>
        </p:txBody>
      </p:sp>
      <p:sp>
        <p:nvSpPr>
          <p:cNvPr id="5" name="Text Placeholder 4">
            <a:extLst>
              <a:ext uri="{FF2B5EF4-FFF2-40B4-BE49-F238E27FC236}">
                <a16:creationId xmlns:a16="http://schemas.microsoft.com/office/drawing/2014/main" id="{E21EDD3F-0EB2-A4CB-ACF9-2A47B3F73B74}"/>
              </a:ext>
            </a:extLst>
          </p:cNvPr>
          <p:cNvSpPr>
            <a:spLocks noGrp="1"/>
          </p:cNvSpPr>
          <p:nvPr>
            <p:ph type="body" sz="quarter" idx="12" hasCustomPrompt="1"/>
          </p:nvPr>
        </p:nvSpPr>
        <p:spPr>
          <a:xfrm>
            <a:off x="874714" y="3498850"/>
            <a:ext cx="10177600" cy="3877310"/>
          </a:xfrm>
        </p:spPr>
        <p:txBody>
          <a:bodyPr>
            <a:normAutofit/>
          </a:bodyPr>
          <a:lstStyle>
            <a:lvl1pPr>
              <a:lnSpc>
                <a:spcPts val="3000"/>
              </a:lnSpc>
              <a:defRPr sz="2000"/>
            </a:lvl1pPr>
          </a:lstStyle>
          <a:p>
            <a:pPr lvl="0"/>
            <a:r>
              <a:rPr lang="en-GB"/>
              <a:t>Each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3" name="Slide Number Placeholder 1">
            <a:extLst>
              <a:ext uri="{FF2B5EF4-FFF2-40B4-BE49-F238E27FC236}">
                <a16:creationId xmlns:a16="http://schemas.microsoft.com/office/drawing/2014/main" id="{8D89F09E-9F80-A137-66DD-AE3EF99BF412}"/>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647588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ptop inset image on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91F687-D8C1-F757-BABA-E61E26DAB1E9}"/>
              </a:ext>
            </a:extLst>
          </p:cNvPr>
          <p:cNvSpPr>
            <a:spLocks noGrp="1"/>
          </p:cNvSpPr>
          <p:nvPr>
            <p:ph type="body" sz="quarter" idx="10" hasCustomPrompt="1"/>
          </p:nvPr>
        </p:nvSpPr>
        <p:spPr>
          <a:xfrm>
            <a:off x="871538" y="1046163"/>
            <a:ext cx="10177600" cy="2151450"/>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GB"/>
          </a:p>
          <a:p>
            <a:r>
              <a:rPr lang="en-GB" err="1"/>
              <a:t>dolor</a:t>
            </a:r>
            <a:r>
              <a:rPr lang="en-GB"/>
              <a:t> sit </a:t>
            </a:r>
            <a:r>
              <a:rPr lang="en-GB" err="1"/>
              <a:t>amet</a:t>
            </a:r>
            <a:endParaRPr lang="en-UA"/>
          </a:p>
        </p:txBody>
      </p:sp>
      <p:sp>
        <p:nvSpPr>
          <p:cNvPr id="2" name="Text Placeholder 4">
            <a:extLst>
              <a:ext uri="{FF2B5EF4-FFF2-40B4-BE49-F238E27FC236}">
                <a16:creationId xmlns:a16="http://schemas.microsoft.com/office/drawing/2014/main" id="{CC94A3A3-B272-7F5E-5C26-F1F6742ED71F}"/>
              </a:ext>
            </a:extLst>
          </p:cNvPr>
          <p:cNvSpPr>
            <a:spLocks noGrp="1"/>
          </p:cNvSpPr>
          <p:nvPr>
            <p:ph type="body" sz="quarter" idx="12" hasCustomPrompt="1"/>
          </p:nvPr>
        </p:nvSpPr>
        <p:spPr>
          <a:xfrm>
            <a:off x="874713" y="3498850"/>
            <a:ext cx="8710721" cy="4315114"/>
          </a:xfrm>
        </p:spPr>
        <p:txBody>
          <a:bodyPr>
            <a:normAutofit/>
          </a:bodyPr>
          <a:lstStyle>
            <a:lvl1pPr>
              <a:lnSpc>
                <a:spcPts val="3000"/>
              </a:lnSpc>
              <a:defRPr sz="2000"/>
            </a:lvl1pPr>
          </a:lstStyle>
          <a:p>
            <a:pPr lvl="0"/>
            <a:r>
              <a:rPr lang="en-GB"/>
              <a:t>Each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pic>
        <p:nvPicPr>
          <p:cNvPr id="5" name="Picture 4" descr="A computer with a black screen&#10;&#10;AI-generated content may be incorrect.">
            <a:extLst>
              <a:ext uri="{FF2B5EF4-FFF2-40B4-BE49-F238E27FC236}">
                <a16:creationId xmlns:a16="http://schemas.microsoft.com/office/drawing/2014/main" id="{5DF1E7A8-F6DE-ABBC-20A0-5632F275520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520256" y="2313693"/>
            <a:ext cx="9585432" cy="7622787"/>
          </a:xfrm>
          <a:prstGeom prst="rect">
            <a:avLst/>
          </a:prstGeom>
        </p:spPr>
      </p:pic>
      <p:sp>
        <p:nvSpPr>
          <p:cNvPr id="9" name="Picture Placeholder 8">
            <a:extLst>
              <a:ext uri="{FF2B5EF4-FFF2-40B4-BE49-F238E27FC236}">
                <a16:creationId xmlns:a16="http://schemas.microsoft.com/office/drawing/2014/main" id="{46FE5D52-F686-9A0C-017B-233299A29D9B}"/>
              </a:ext>
            </a:extLst>
          </p:cNvPr>
          <p:cNvSpPr>
            <a:spLocks noGrp="1"/>
          </p:cNvSpPr>
          <p:nvPr>
            <p:ph type="pic" sz="quarter" idx="13"/>
          </p:nvPr>
        </p:nvSpPr>
        <p:spPr>
          <a:xfrm>
            <a:off x="11929979" y="2922588"/>
            <a:ext cx="8175709" cy="6172200"/>
          </a:xfrm>
        </p:spPr>
        <p:txBody>
          <a:bodyPr/>
          <a:lstStyle/>
          <a:p>
            <a:endParaRPr lang="en-UA"/>
          </a:p>
        </p:txBody>
      </p:sp>
      <p:sp>
        <p:nvSpPr>
          <p:cNvPr id="3" name="Slide Number Placeholder 1">
            <a:extLst>
              <a:ext uri="{FF2B5EF4-FFF2-40B4-BE49-F238E27FC236}">
                <a16:creationId xmlns:a16="http://schemas.microsoft.com/office/drawing/2014/main" id="{5EEFBA83-AFE7-9E2D-0388-22BB41F2EF26}"/>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3374005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 quote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10C771-7112-C0C9-42DB-AF5EB597D236}"/>
              </a:ext>
            </a:extLst>
          </p:cNvPr>
          <p:cNvSpPr>
            <a:spLocks noGrp="1"/>
          </p:cNvSpPr>
          <p:nvPr>
            <p:ph type="title" hasCustomPrompt="1"/>
          </p:nvPr>
        </p:nvSpPr>
        <p:spPr>
          <a:xfrm>
            <a:off x="881803" y="-1321824"/>
            <a:ext cx="18289444" cy="1096961"/>
          </a:xfrm>
        </p:spPr>
        <p:txBody>
          <a:bodyPr/>
          <a:lstStyle>
            <a:lvl1pPr>
              <a:defRPr>
                <a:solidFill>
                  <a:schemeClr val="tx2"/>
                </a:solidFill>
              </a:defRPr>
            </a:lvl1pPr>
          </a:lstStyle>
          <a:p>
            <a:r>
              <a:rPr lang="en-US"/>
              <a:t>Quote about the topic</a:t>
            </a:r>
          </a:p>
        </p:txBody>
      </p:sp>
      <p:sp>
        <p:nvSpPr>
          <p:cNvPr id="2" name="Rectangle 1">
            <a:extLst>
              <a:ext uri="{FF2B5EF4-FFF2-40B4-BE49-F238E27FC236}">
                <a16:creationId xmlns:a16="http://schemas.microsoft.com/office/drawing/2014/main" id="{4554990B-F7BA-3C94-2282-D2F60C831DF3}"/>
              </a:ext>
            </a:extLst>
          </p:cNvPr>
          <p:cNvSpPr/>
          <p:nvPr userDrawn="1"/>
        </p:nvSpPr>
        <p:spPr>
          <a:xfrm>
            <a:off x="2706624" y="2157984"/>
            <a:ext cx="14612112" cy="6405723"/>
          </a:xfrm>
          <a:prstGeom prst="rect">
            <a:avLst/>
          </a:prstGeom>
          <a:solidFill>
            <a:schemeClr val="tx2"/>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B8A6086E-67D0-BDED-E009-CAA980C90220}"/>
              </a:ext>
            </a:extLst>
          </p:cNvPr>
          <p:cNvSpPr/>
          <p:nvPr userDrawn="1"/>
        </p:nvSpPr>
        <p:spPr>
          <a:xfrm>
            <a:off x="4218972" y="1883664"/>
            <a:ext cx="2090388" cy="530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CE0F5A20-4754-610E-B7F9-F515404CFC70}"/>
              </a:ext>
            </a:extLst>
          </p:cNvPr>
          <p:cNvSpPr/>
          <p:nvPr userDrawn="1"/>
        </p:nvSpPr>
        <p:spPr>
          <a:xfrm>
            <a:off x="13130531" y="8138160"/>
            <a:ext cx="2756185" cy="4255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FA56C7EE-342C-9A15-69F5-5EF3B0DF92AF}"/>
              </a:ext>
            </a:extLst>
          </p:cNvPr>
          <p:cNvSpPr/>
          <p:nvPr userDrawn="1"/>
        </p:nvSpPr>
        <p:spPr>
          <a:xfrm>
            <a:off x="4157425" y="209643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9D6C7899-0841-2426-6C28-9D820A33AE2F}"/>
              </a:ext>
            </a:extLst>
          </p:cNvPr>
          <p:cNvSpPr/>
          <p:nvPr userDrawn="1"/>
        </p:nvSpPr>
        <p:spPr>
          <a:xfrm>
            <a:off x="6186807" y="208424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13107AF7-A635-ADB2-B421-5866E7F343C1}"/>
              </a:ext>
            </a:extLst>
          </p:cNvPr>
          <p:cNvSpPr/>
          <p:nvPr userDrawn="1"/>
        </p:nvSpPr>
        <p:spPr>
          <a:xfrm>
            <a:off x="4371372" y="2036064"/>
            <a:ext cx="2090388" cy="530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10">
            <a:extLst>
              <a:ext uri="{FF2B5EF4-FFF2-40B4-BE49-F238E27FC236}">
                <a16:creationId xmlns:a16="http://schemas.microsoft.com/office/drawing/2014/main" id="{99971B71-0051-D211-55EF-A7093E4AA93B}"/>
              </a:ext>
            </a:extLst>
          </p:cNvPr>
          <p:cNvSpPr/>
          <p:nvPr userDrawn="1"/>
        </p:nvSpPr>
        <p:spPr>
          <a:xfrm>
            <a:off x="6395291" y="207205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Rectangle 11">
            <a:extLst>
              <a:ext uri="{FF2B5EF4-FFF2-40B4-BE49-F238E27FC236}">
                <a16:creationId xmlns:a16="http://schemas.microsoft.com/office/drawing/2014/main" id="{3FD275AE-04B0-2765-47BA-9FAE35294DB0}"/>
              </a:ext>
            </a:extLst>
          </p:cNvPr>
          <p:cNvSpPr/>
          <p:nvPr userDrawn="1"/>
        </p:nvSpPr>
        <p:spPr>
          <a:xfrm>
            <a:off x="13007438" y="8499649"/>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12">
            <a:extLst>
              <a:ext uri="{FF2B5EF4-FFF2-40B4-BE49-F238E27FC236}">
                <a16:creationId xmlns:a16="http://schemas.microsoft.com/office/drawing/2014/main" id="{8648E19C-AB61-B9F7-FF36-4CF104995804}"/>
              </a:ext>
            </a:extLst>
          </p:cNvPr>
          <p:cNvSpPr/>
          <p:nvPr userDrawn="1"/>
        </p:nvSpPr>
        <p:spPr>
          <a:xfrm>
            <a:off x="15856296" y="850216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5" name="Picture 14" descr="A pair of purple text symbols&#10;&#10;AI-generated content may be incorrect.">
            <a:extLst>
              <a:ext uri="{FF2B5EF4-FFF2-40B4-BE49-F238E27FC236}">
                <a16:creationId xmlns:a16="http://schemas.microsoft.com/office/drawing/2014/main" id="{5CEE7E23-DB68-4318-195B-2CDC33DB286E}"/>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627468" y="1514710"/>
            <a:ext cx="1303244" cy="1114679"/>
          </a:xfrm>
          <a:prstGeom prst="rect">
            <a:avLst/>
          </a:prstGeom>
        </p:spPr>
      </p:pic>
      <p:sp>
        <p:nvSpPr>
          <p:cNvPr id="14" name="Text Placeholder 4">
            <a:extLst>
              <a:ext uri="{FF2B5EF4-FFF2-40B4-BE49-F238E27FC236}">
                <a16:creationId xmlns:a16="http://schemas.microsoft.com/office/drawing/2014/main" id="{8A0EC992-17C6-6A31-7AAA-6EDC15619653}"/>
              </a:ext>
            </a:extLst>
          </p:cNvPr>
          <p:cNvSpPr>
            <a:spLocks noGrp="1"/>
          </p:cNvSpPr>
          <p:nvPr>
            <p:ph type="body" sz="quarter" idx="10" hasCustomPrompt="1"/>
          </p:nvPr>
        </p:nvSpPr>
        <p:spPr>
          <a:xfrm>
            <a:off x="4218972" y="3137323"/>
            <a:ext cx="11667744" cy="3686811"/>
          </a:xfrm>
        </p:spPr>
        <p:txBody>
          <a:bodyPr anchor="ctr" anchorCtr="0">
            <a:noAutofit/>
          </a:bodyPr>
          <a:lstStyle>
            <a:lvl1pPr marL="0" indent="0" algn="l">
              <a:lnSpc>
                <a:spcPts val="4800"/>
              </a:lnSpc>
              <a:tabLst>
                <a:tab pos="3903663" algn="l"/>
              </a:tabLst>
              <a:defRPr lang="en-GB" sz="36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19" name="Text Placeholder 18">
            <a:extLst>
              <a:ext uri="{FF2B5EF4-FFF2-40B4-BE49-F238E27FC236}">
                <a16:creationId xmlns:a16="http://schemas.microsoft.com/office/drawing/2014/main" id="{4ACC7F7B-ECBC-8F28-4AE3-E42EEB283848}"/>
              </a:ext>
            </a:extLst>
          </p:cNvPr>
          <p:cNvSpPr>
            <a:spLocks noGrp="1"/>
          </p:cNvSpPr>
          <p:nvPr>
            <p:ph type="body" sz="quarter" idx="12" hasCustomPrompt="1"/>
          </p:nvPr>
        </p:nvSpPr>
        <p:spPr>
          <a:xfrm>
            <a:off x="4219575" y="7006570"/>
            <a:ext cx="4159315" cy="768350"/>
          </a:xfrm>
        </p:spPr>
        <p:txBody>
          <a:bodyPr/>
          <a:lstStyle>
            <a:lvl1pPr>
              <a:lnSpc>
                <a:spcPts val="3000"/>
              </a:lnSpc>
              <a:defRPr sz="200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UA"/>
          </a:p>
        </p:txBody>
      </p:sp>
      <p:sp>
        <p:nvSpPr>
          <p:cNvPr id="3" name="Rectangle 2">
            <a:extLst>
              <a:ext uri="{FF2B5EF4-FFF2-40B4-BE49-F238E27FC236}">
                <a16:creationId xmlns:a16="http://schemas.microsoft.com/office/drawing/2014/main" id="{17FE2EE3-63EA-3BCF-A242-5FAF0D149FC7}"/>
              </a:ext>
            </a:extLst>
          </p:cNvPr>
          <p:cNvSpPr/>
          <p:nvPr userDrawn="1"/>
        </p:nvSpPr>
        <p:spPr>
          <a:xfrm>
            <a:off x="13130530" y="8276715"/>
            <a:ext cx="2725766" cy="2933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Picture Placeholder 16">
            <a:extLst>
              <a:ext uri="{FF2B5EF4-FFF2-40B4-BE49-F238E27FC236}">
                <a16:creationId xmlns:a16="http://schemas.microsoft.com/office/drawing/2014/main" id="{FD946729-56DF-C5C7-2EEA-15B3045D2403}"/>
              </a:ext>
            </a:extLst>
          </p:cNvPr>
          <p:cNvSpPr>
            <a:spLocks noGrp="1"/>
          </p:cNvSpPr>
          <p:nvPr>
            <p:ph type="pic" sz="quarter" idx="11"/>
          </p:nvPr>
        </p:nvSpPr>
        <p:spPr>
          <a:xfrm>
            <a:off x="13468682" y="7378605"/>
            <a:ext cx="2049463" cy="2049462"/>
          </a:xfrm>
          <a:prstGeom prst="ellipse">
            <a:avLst/>
          </a:prstGeom>
        </p:spPr>
        <p:txBody>
          <a:bodyPr/>
          <a:lstStyle/>
          <a:p>
            <a:endParaRPr lang="en-UA"/>
          </a:p>
        </p:txBody>
      </p:sp>
      <p:sp>
        <p:nvSpPr>
          <p:cNvPr id="5" name="Slide Number Placeholder 1">
            <a:extLst>
              <a:ext uri="{FF2B5EF4-FFF2-40B4-BE49-F238E27FC236}">
                <a16:creationId xmlns:a16="http://schemas.microsoft.com/office/drawing/2014/main" id="{D088BAC7-9024-0F57-6A0C-94C17C9CA0DE}"/>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885194125"/>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ge with imag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9F2D24-501B-AEAA-9235-891176544C9A}"/>
              </a:ext>
            </a:extLst>
          </p:cNvPr>
          <p:cNvSpPr>
            <a:spLocks noGrp="1"/>
          </p:cNvSpPr>
          <p:nvPr>
            <p:ph type="pic" sz="quarter" idx="10"/>
          </p:nvPr>
        </p:nvSpPr>
        <p:spPr>
          <a:xfrm>
            <a:off x="11419367" y="2295144"/>
            <a:ext cx="6953693" cy="7692918"/>
          </a:xfrm>
        </p:spPr>
        <p:txBody>
          <a:bodyPr/>
          <a:lstStyle/>
          <a:p>
            <a:endParaRPr lang="en-UA"/>
          </a:p>
        </p:txBody>
      </p:sp>
      <p:sp>
        <p:nvSpPr>
          <p:cNvPr id="6" name="Holder 2">
            <a:extLst>
              <a:ext uri="{FF2B5EF4-FFF2-40B4-BE49-F238E27FC236}">
                <a16:creationId xmlns:a16="http://schemas.microsoft.com/office/drawing/2014/main" id="{8753D82C-4558-A223-DE0A-44187FACEC43}"/>
              </a:ext>
            </a:extLst>
          </p:cNvPr>
          <p:cNvSpPr>
            <a:spLocks noGrp="1"/>
          </p:cNvSpPr>
          <p:nvPr>
            <p:ph type="ctrTitle"/>
          </p:nvPr>
        </p:nvSpPr>
        <p:spPr>
          <a:xfrm>
            <a:off x="1978817" y="4084130"/>
            <a:ext cx="9440550" cy="3141089"/>
          </a:xfrm>
          <a:prstGeom prst="rect">
            <a:avLst/>
          </a:prstGeom>
          <a:noFill/>
        </p:spPr>
        <p:txBody>
          <a:bodyPr wrap="square" lIns="0" tIns="0" rIns="0" bIns="0" anchor="b">
            <a:noAutofit/>
          </a:bodyPr>
          <a:lstStyle>
            <a:lvl1pPr algn="l">
              <a:defRPr sz="8200" b="1"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7" name="Holder 3">
            <a:extLst>
              <a:ext uri="{FF2B5EF4-FFF2-40B4-BE49-F238E27FC236}">
                <a16:creationId xmlns:a16="http://schemas.microsoft.com/office/drawing/2014/main" id="{36ED18DE-5D98-7A60-5FF1-DAA93F7A8B59}"/>
              </a:ext>
            </a:extLst>
          </p:cNvPr>
          <p:cNvSpPr>
            <a:spLocks noGrp="1"/>
          </p:cNvSpPr>
          <p:nvPr>
            <p:ph type="subTitle" idx="4"/>
          </p:nvPr>
        </p:nvSpPr>
        <p:spPr>
          <a:xfrm>
            <a:off x="1978817" y="7225216"/>
            <a:ext cx="9440550" cy="1723000"/>
          </a:xfrm>
          <a:prstGeom prst="rect">
            <a:avLst/>
          </a:prstGeom>
          <a:ln>
            <a:noFill/>
          </a:ln>
        </p:spPr>
        <p:txBody>
          <a:bodyPr wrap="square" lIns="0" tIns="0" rIns="0" bIns="0" anchor="ctr">
            <a:noAutofit/>
          </a:bodyPr>
          <a:lstStyle>
            <a:lvl1pPr algn="l">
              <a:defRPr sz="3000" b="0"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3" name="Text Placeholder 06">
            <a:extLst>
              <a:ext uri="{FF2B5EF4-FFF2-40B4-BE49-F238E27FC236}">
                <a16:creationId xmlns:a16="http://schemas.microsoft.com/office/drawing/2014/main" id="{095F1AC6-DE9D-2649-8BD7-4973CA3AC622}"/>
              </a:ext>
            </a:extLst>
          </p:cNvPr>
          <p:cNvSpPr>
            <a:spLocks noGrp="1"/>
          </p:cNvSpPr>
          <p:nvPr>
            <p:ph type="body" sz="quarter" idx="21" hasCustomPrompt="1"/>
          </p:nvPr>
        </p:nvSpPr>
        <p:spPr>
          <a:xfrm>
            <a:off x="15466979" y="10355502"/>
            <a:ext cx="2906081" cy="570508"/>
          </a:xfrm>
          <a:ln>
            <a:noFill/>
          </a:ln>
        </p:spPr>
        <p:txBody>
          <a:bodyPr lIns="0" rIns="0">
            <a:noAutofit/>
          </a:bodyPr>
          <a:lstStyle>
            <a:lvl1pPr algn="r">
              <a:defRPr sz="1800">
                <a:latin typeface="Atkinson Hyperlegible Next" pitchFamily="2" charset="77"/>
              </a:defRPr>
            </a:lvl1pPr>
          </a:lstStyle>
          <a:p>
            <a:pPr lvl="0"/>
            <a:r>
              <a:rPr lang="en-US"/>
              <a:t>December 27, 2025</a:t>
            </a:r>
          </a:p>
        </p:txBody>
      </p:sp>
      <p:pic>
        <p:nvPicPr>
          <p:cNvPr id="11" name="Graphic 10">
            <a:extLst>
              <a:ext uri="{FF2B5EF4-FFF2-40B4-BE49-F238E27FC236}">
                <a16:creationId xmlns:a16="http://schemas.microsoft.com/office/drawing/2014/main" id="{5485E7F7-556F-6B47-0E83-E5542D0FF3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8817" y="710759"/>
            <a:ext cx="2928638" cy="884577"/>
          </a:xfrm>
          <a:prstGeom prst="rect">
            <a:avLst/>
          </a:prstGeom>
        </p:spPr>
      </p:pic>
    </p:spTree>
    <p:extLst>
      <p:ext uri="{BB962C8B-B14F-4D97-AF65-F5344CB8AC3E}">
        <p14:creationId xmlns:p14="http://schemas.microsoft.com/office/powerpoint/2010/main" val="3994137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eature quote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8332536-5B95-6619-816E-BB37C4A2CAC1}"/>
              </a:ext>
            </a:extLst>
          </p:cNvPr>
          <p:cNvSpPr>
            <a:spLocks noGrp="1"/>
          </p:cNvSpPr>
          <p:nvPr>
            <p:ph type="title" hasCustomPrompt="1"/>
          </p:nvPr>
        </p:nvSpPr>
        <p:spPr>
          <a:xfrm>
            <a:off x="881803" y="-1321824"/>
            <a:ext cx="18289444" cy="1096961"/>
          </a:xfrm>
        </p:spPr>
        <p:txBody>
          <a:bodyPr/>
          <a:lstStyle>
            <a:lvl1pPr>
              <a:defRPr>
                <a:solidFill>
                  <a:schemeClr val="tx2"/>
                </a:solidFill>
              </a:defRPr>
            </a:lvl1pPr>
          </a:lstStyle>
          <a:p>
            <a:r>
              <a:rPr lang="en-US"/>
              <a:t>Quote about the topic 2</a:t>
            </a:r>
          </a:p>
        </p:txBody>
      </p:sp>
      <p:sp>
        <p:nvSpPr>
          <p:cNvPr id="2" name="Rectangle 1">
            <a:extLst>
              <a:ext uri="{FF2B5EF4-FFF2-40B4-BE49-F238E27FC236}">
                <a16:creationId xmlns:a16="http://schemas.microsoft.com/office/drawing/2014/main" id="{4554990B-F7BA-3C94-2282-D2F60C831DF3}"/>
              </a:ext>
            </a:extLst>
          </p:cNvPr>
          <p:cNvSpPr/>
          <p:nvPr userDrawn="1"/>
        </p:nvSpPr>
        <p:spPr>
          <a:xfrm>
            <a:off x="2706624" y="2157984"/>
            <a:ext cx="14612112" cy="6405723"/>
          </a:xfrm>
          <a:prstGeom prst="rect">
            <a:avLst/>
          </a:prstGeom>
          <a:solidFill>
            <a:schemeClr val="tx2">
              <a:alpha val="67000"/>
            </a:schemeClr>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B8A6086E-67D0-BDED-E009-CAA980C90220}"/>
              </a:ext>
            </a:extLst>
          </p:cNvPr>
          <p:cNvSpPr/>
          <p:nvPr userDrawn="1"/>
        </p:nvSpPr>
        <p:spPr>
          <a:xfrm>
            <a:off x="4218972" y="1883664"/>
            <a:ext cx="2090388" cy="530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CE0F5A20-4754-610E-B7F9-F515404CFC70}"/>
              </a:ext>
            </a:extLst>
          </p:cNvPr>
          <p:cNvSpPr/>
          <p:nvPr userDrawn="1"/>
        </p:nvSpPr>
        <p:spPr>
          <a:xfrm>
            <a:off x="13130531" y="8138159"/>
            <a:ext cx="2756185" cy="48458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FA56C7EE-342C-9A15-69F5-5EF3B0DF92AF}"/>
              </a:ext>
            </a:extLst>
          </p:cNvPr>
          <p:cNvSpPr/>
          <p:nvPr userDrawn="1"/>
        </p:nvSpPr>
        <p:spPr>
          <a:xfrm>
            <a:off x="4157425" y="209643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9D6C7899-0841-2426-6C28-9D820A33AE2F}"/>
              </a:ext>
            </a:extLst>
          </p:cNvPr>
          <p:cNvSpPr/>
          <p:nvPr userDrawn="1"/>
        </p:nvSpPr>
        <p:spPr>
          <a:xfrm>
            <a:off x="6186807" y="208424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13107AF7-A635-ADB2-B421-5866E7F343C1}"/>
              </a:ext>
            </a:extLst>
          </p:cNvPr>
          <p:cNvSpPr/>
          <p:nvPr userDrawn="1"/>
        </p:nvSpPr>
        <p:spPr>
          <a:xfrm>
            <a:off x="4371372" y="2036064"/>
            <a:ext cx="2090388" cy="530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10">
            <a:extLst>
              <a:ext uri="{FF2B5EF4-FFF2-40B4-BE49-F238E27FC236}">
                <a16:creationId xmlns:a16="http://schemas.microsoft.com/office/drawing/2014/main" id="{99971B71-0051-D211-55EF-A7093E4AA93B}"/>
              </a:ext>
            </a:extLst>
          </p:cNvPr>
          <p:cNvSpPr/>
          <p:nvPr userDrawn="1"/>
        </p:nvSpPr>
        <p:spPr>
          <a:xfrm>
            <a:off x="6395291" y="207205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Rectangle 11">
            <a:extLst>
              <a:ext uri="{FF2B5EF4-FFF2-40B4-BE49-F238E27FC236}">
                <a16:creationId xmlns:a16="http://schemas.microsoft.com/office/drawing/2014/main" id="{3FD275AE-04B0-2765-47BA-9FAE35294DB0}"/>
              </a:ext>
            </a:extLst>
          </p:cNvPr>
          <p:cNvSpPr/>
          <p:nvPr userDrawn="1"/>
        </p:nvSpPr>
        <p:spPr>
          <a:xfrm>
            <a:off x="13007438" y="8499649"/>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12">
            <a:extLst>
              <a:ext uri="{FF2B5EF4-FFF2-40B4-BE49-F238E27FC236}">
                <a16:creationId xmlns:a16="http://schemas.microsoft.com/office/drawing/2014/main" id="{8648E19C-AB61-B9F7-FF36-4CF104995804}"/>
              </a:ext>
            </a:extLst>
          </p:cNvPr>
          <p:cNvSpPr/>
          <p:nvPr userDrawn="1"/>
        </p:nvSpPr>
        <p:spPr>
          <a:xfrm>
            <a:off x="15856296" y="850216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5" name="Picture 14" descr="A pair of purple text symbols&#10;&#10;AI-generated content may be incorrect.">
            <a:extLst>
              <a:ext uri="{FF2B5EF4-FFF2-40B4-BE49-F238E27FC236}">
                <a16:creationId xmlns:a16="http://schemas.microsoft.com/office/drawing/2014/main" id="{5CEE7E23-DB68-4318-195B-2CDC33DB286E}"/>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627468" y="1514710"/>
            <a:ext cx="1303244" cy="1114679"/>
          </a:xfrm>
          <a:prstGeom prst="rect">
            <a:avLst/>
          </a:prstGeom>
        </p:spPr>
      </p:pic>
      <p:sp>
        <p:nvSpPr>
          <p:cNvPr id="14" name="Text Placeholder 4">
            <a:extLst>
              <a:ext uri="{FF2B5EF4-FFF2-40B4-BE49-F238E27FC236}">
                <a16:creationId xmlns:a16="http://schemas.microsoft.com/office/drawing/2014/main" id="{8A0EC992-17C6-6A31-7AAA-6EDC15619653}"/>
              </a:ext>
            </a:extLst>
          </p:cNvPr>
          <p:cNvSpPr>
            <a:spLocks noGrp="1"/>
          </p:cNvSpPr>
          <p:nvPr>
            <p:ph type="body" sz="quarter" idx="10" hasCustomPrompt="1"/>
          </p:nvPr>
        </p:nvSpPr>
        <p:spPr>
          <a:xfrm>
            <a:off x="4218972" y="3137323"/>
            <a:ext cx="11667744" cy="3686811"/>
          </a:xfrm>
        </p:spPr>
        <p:txBody>
          <a:bodyPr anchor="ctr" anchorCtr="0">
            <a:noAutofit/>
          </a:bodyPr>
          <a:lstStyle>
            <a:lvl1pPr marL="0" indent="0" algn="l">
              <a:lnSpc>
                <a:spcPts val="4800"/>
              </a:lnSpc>
              <a:tabLst>
                <a:tab pos="3903663" algn="l"/>
              </a:tabLst>
              <a:defRPr lang="en-GB" sz="36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19" name="Text Placeholder 18">
            <a:extLst>
              <a:ext uri="{FF2B5EF4-FFF2-40B4-BE49-F238E27FC236}">
                <a16:creationId xmlns:a16="http://schemas.microsoft.com/office/drawing/2014/main" id="{4ACC7F7B-ECBC-8F28-4AE3-E42EEB283848}"/>
              </a:ext>
            </a:extLst>
          </p:cNvPr>
          <p:cNvSpPr>
            <a:spLocks noGrp="1"/>
          </p:cNvSpPr>
          <p:nvPr>
            <p:ph type="body" sz="quarter" idx="12" hasCustomPrompt="1"/>
          </p:nvPr>
        </p:nvSpPr>
        <p:spPr>
          <a:xfrm>
            <a:off x="4219575" y="7006570"/>
            <a:ext cx="4159315" cy="768350"/>
          </a:xfrm>
        </p:spPr>
        <p:txBody>
          <a:bodyPr/>
          <a:lstStyle>
            <a:lvl1pPr>
              <a:lnSpc>
                <a:spcPts val="3000"/>
              </a:lnSpc>
              <a:defRPr sz="200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UA"/>
          </a:p>
        </p:txBody>
      </p:sp>
      <p:sp>
        <p:nvSpPr>
          <p:cNvPr id="17" name="Picture Placeholder 16">
            <a:extLst>
              <a:ext uri="{FF2B5EF4-FFF2-40B4-BE49-F238E27FC236}">
                <a16:creationId xmlns:a16="http://schemas.microsoft.com/office/drawing/2014/main" id="{FD946729-56DF-C5C7-2EEA-15B3045D2403}"/>
              </a:ext>
            </a:extLst>
          </p:cNvPr>
          <p:cNvSpPr>
            <a:spLocks noGrp="1"/>
          </p:cNvSpPr>
          <p:nvPr>
            <p:ph type="pic" sz="quarter" idx="11"/>
          </p:nvPr>
        </p:nvSpPr>
        <p:spPr>
          <a:xfrm>
            <a:off x="13468682" y="7378605"/>
            <a:ext cx="2049463" cy="2049462"/>
          </a:xfrm>
          <a:prstGeom prst="ellipse">
            <a:avLst/>
          </a:prstGeom>
        </p:spPr>
        <p:txBody>
          <a:bodyPr/>
          <a:lstStyle/>
          <a:p>
            <a:endParaRPr lang="en-UA"/>
          </a:p>
        </p:txBody>
      </p:sp>
      <p:sp>
        <p:nvSpPr>
          <p:cNvPr id="4" name="Slide Number Placeholder 1">
            <a:extLst>
              <a:ext uri="{FF2B5EF4-FFF2-40B4-BE49-F238E27FC236}">
                <a16:creationId xmlns:a16="http://schemas.microsoft.com/office/drawing/2014/main" id="{D6733919-01F0-5227-34D0-9D5DE687C87E}"/>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967879287"/>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ature quote - option 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73E79CD-25C7-11D7-1F54-3F877F2A2714}"/>
              </a:ext>
            </a:extLst>
          </p:cNvPr>
          <p:cNvSpPr>
            <a:spLocks noGrp="1"/>
          </p:cNvSpPr>
          <p:nvPr>
            <p:ph type="title" hasCustomPrompt="1"/>
          </p:nvPr>
        </p:nvSpPr>
        <p:spPr>
          <a:xfrm>
            <a:off x="881803" y="-1321824"/>
            <a:ext cx="18289444" cy="1096961"/>
          </a:xfrm>
        </p:spPr>
        <p:txBody>
          <a:bodyPr/>
          <a:lstStyle>
            <a:lvl1pPr>
              <a:defRPr>
                <a:solidFill>
                  <a:schemeClr val="tx2"/>
                </a:solidFill>
              </a:defRPr>
            </a:lvl1pPr>
          </a:lstStyle>
          <a:p>
            <a:r>
              <a:rPr lang="en-US"/>
              <a:t>Quote about the topic 3</a:t>
            </a:r>
          </a:p>
        </p:txBody>
      </p:sp>
      <p:sp>
        <p:nvSpPr>
          <p:cNvPr id="2" name="Rectangle 1">
            <a:extLst>
              <a:ext uri="{FF2B5EF4-FFF2-40B4-BE49-F238E27FC236}">
                <a16:creationId xmlns:a16="http://schemas.microsoft.com/office/drawing/2014/main" id="{4554990B-F7BA-3C94-2282-D2F60C831DF3}"/>
              </a:ext>
            </a:extLst>
          </p:cNvPr>
          <p:cNvSpPr/>
          <p:nvPr userDrawn="1"/>
        </p:nvSpPr>
        <p:spPr>
          <a:xfrm>
            <a:off x="2706624" y="2157984"/>
            <a:ext cx="14612112" cy="6405723"/>
          </a:xfrm>
          <a:prstGeom prst="rect">
            <a:avLst/>
          </a:prstGeom>
          <a:solidFill>
            <a:schemeClr val="tx2">
              <a:alpha val="67287"/>
            </a:schemeClr>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B8A6086E-67D0-BDED-E009-CAA980C90220}"/>
              </a:ext>
            </a:extLst>
          </p:cNvPr>
          <p:cNvSpPr/>
          <p:nvPr userDrawn="1"/>
        </p:nvSpPr>
        <p:spPr>
          <a:xfrm>
            <a:off x="4218971" y="2132168"/>
            <a:ext cx="2176319" cy="2818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CE0F5A20-4754-610E-B7F9-F515404CFC70}"/>
              </a:ext>
            </a:extLst>
          </p:cNvPr>
          <p:cNvSpPr/>
          <p:nvPr userDrawn="1"/>
        </p:nvSpPr>
        <p:spPr>
          <a:xfrm>
            <a:off x="13130531" y="8461549"/>
            <a:ext cx="2756185" cy="123093"/>
          </a:xfrm>
          <a:prstGeom prst="rect">
            <a:avLst/>
          </a:prstGeom>
          <a:solidFill>
            <a:srgbClr val="320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FA56C7EE-342C-9A15-69F5-5EF3B0DF92AF}"/>
              </a:ext>
            </a:extLst>
          </p:cNvPr>
          <p:cNvSpPr/>
          <p:nvPr userDrawn="1"/>
        </p:nvSpPr>
        <p:spPr>
          <a:xfrm>
            <a:off x="4157425" y="209643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13107AF7-A635-ADB2-B421-5866E7F343C1}"/>
              </a:ext>
            </a:extLst>
          </p:cNvPr>
          <p:cNvSpPr/>
          <p:nvPr userDrawn="1"/>
        </p:nvSpPr>
        <p:spPr>
          <a:xfrm>
            <a:off x="4371372" y="2195142"/>
            <a:ext cx="2090388" cy="37127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10">
            <a:extLst>
              <a:ext uri="{FF2B5EF4-FFF2-40B4-BE49-F238E27FC236}">
                <a16:creationId xmlns:a16="http://schemas.microsoft.com/office/drawing/2014/main" id="{99971B71-0051-D211-55EF-A7093E4AA93B}"/>
              </a:ext>
            </a:extLst>
          </p:cNvPr>
          <p:cNvSpPr/>
          <p:nvPr userDrawn="1"/>
        </p:nvSpPr>
        <p:spPr>
          <a:xfrm>
            <a:off x="6395291" y="207205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Rectangle 11">
            <a:extLst>
              <a:ext uri="{FF2B5EF4-FFF2-40B4-BE49-F238E27FC236}">
                <a16:creationId xmlns:a16="http://schemas.microsoft.com/office/drawing/2014/main" id="{3FD275AE-04B0-2765-47BA-9FAE35294DB0}"/>
              </a:ext>
            </a:extLst>
          </p:cNvPr>
          <p:cNvSpPr/>
          <p:nvPr userDrawn="1"/>
        </p:nvSpPr>
        <p:spPr>
          <a:xfrm>
            <a:off x="13007438" y="8499649"/>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12">
            <a:extLst>
              <a:ext uri="{FF2B5EF4-FFF2-40B4-BE49-F238E27FC236}">
                <a16:creationId xmlns:a16="http://schemas.microsoft.com/office/drawing/2014/main" id="{8648E19C-AB61-B9F7-FF36-4CF104995804}"/>
              </a:ext>
            </a:extLst>
          </p:cNvPr>
          <p:cNvSpPr/>
          <p:nvPr userDrawn="1"/>
        </p:nvSpPr>
        <p:spPr>
          <a:xfrm>
            <a:off x="15856296" y="850216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5" name="Picture 14" descr="A pair of purple text symbols&#10;&#10;AI-generated content may be incorrect.">
            <a:extLst>
              <a:ext uri="{FF2B5EF4-FFF2-40B4-BE49-F238E27FC236}">
                <a16:creationId xmlns:a16="http://schemas.microsoft.com/office/drawing/2014/main" id="{5CEE7E23-DB68-4318-195B-2CDC33DB286E}"/>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627468" y="1514710"/>
            <a:ext cx="1303244" cy="1114679"/>
          </a:xfrm>
          <a:prstGeom prst="rect">
            <a:avLst/>
          </a:prstGeom>
        </p:spPr>
      </p:pic>
      <p:sp>
        <p:nvSpPr>
          <p:cNvPr id="14" name="Text Placeholder 4">
            <a:extLst>
              <a:ext uri="{FF2B5EF4-FFF2-40B4-BE49-F238E27FC236}">
                <a16:creationId xmlns:a16="http://schemas.microsoft.com/office/drawing/2014/main" id="{8A0EC992-17C6-6A31-7AAA-6EDC15619653}"/>
              </a:ext>
            </a:extLst>
          </p:cNvPr>
          <p:cNvSpPr>
            <a:spLocks noGrp="1"/>
          </p:cNvSpPr>
          <p:nvPr>
            <p:ph type="body" sz="quarter" idx="10" hasCustomPrompt="1"/>
          </p:nvPr>
        </p:nvSpPr>
        <p:spPr>
          <a:xfrm>
            <a:off x="4218972" y="3137323"/>
            <a:ext cx="11667744" cy="3686811"/>
          </a:xfrm>
        </p:spPr>
        <p:txBody>
          <a:bodyPr anchor="ctr" anchorCtr="0">
            <a:noAutofit/>
          </a:bodyPr>
          <a:lstStyle>
            <a:lvl1pPr marL="0" indent="0" algn="l">
              <a:lnSpc>
                <a:spcPts val="4800"/>
              </a:lnSpc>
              <a:tabLst>
                <a:tab pos="3903663" algn="l"/>
              </a:tabLst>
              <a:defRPr lang="en-GB" sz="36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19" name="Text Placeholder 18">
            <a:extLst>
              <a:ext uri="{FF2B5EF4-FFF2-40B4-BE49-F238E27FC236}">
                <a16:creationId xmlns:a16="http://schemas.microsoft.com/office/drawing/2014/main" id="{4ACC7F7B-ECBC-8F28-4AE3-E42EEB283848}"/>
              </a:ext>
            </a:extLst>
          </p:cNvPr>
          <p:cNvSpPr>
            <a:spLocks noGrp="1"/>
          </p:cNvSpPr>
          <p:nvPr>
            <p:ph type="body" sz="quarter" idx="12" hasCustomPrompt="1"/>
          </p:nvPr>
        </p:nvSpPr>
        <p:spPr>
          <a:xfrm>
            <a:off x="4219575" y="7006570"/>
            <a:ext cx="4159315" cy="768350"/>
          </a:xfrm>
        </p:spPr>
        <p:txBody>
          <a:bodyPr/>
          <a:lstStyle>
            <a:lvl1pPr>
              <a:lnSpc>
                <a:spcPts val="3000"/>
              </a:lnSpc>
              <a:defRPr sz="200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UA"/>
          </a:p>
        </p:txBody>
      </p:sp>
      <p:sp>
        <p:nvSpPr>
          <p:cNvPr id="17" name="Picture Placeholder 16">
            <a:extLst>
              <a:ext uri="{FF2B5EF4-FFF2-40B4-BE49-F238E27FC236}">
                <a16:creationId xmlns:a16="http://schemas.microsoft.com/office/drawing/2014/main" id="{FD946729-56DF-C5C7-2EEA-15B3045D2403}"/>
              </a:ext>
            </a:extLst>
          </p:cNvPr>
          <p:cNvSpPr>
            <a:spLocks noGrp="1"/>
          </p:cNvSpPr>
          <p:nvPr>
            <p:ph type="pic" sz="quarter" idx="11"/>
          </p:nvPr>
        </p:nvSpPr>
        <p:spPr>
          <a:xfrm>
            <a:off x="13468682" y="7378605"/>
            <a:ext cx="2049463" cy="2049462"/>
          </a:xfrm>
          <a:prstGeom prst="ellipse">
            <a:avLst/>
          </a:prstGeom>
        </p:spPr>
        <p:txBody>
          <a:bodyPr/>
          <a:lstStyle/>
          <a:p>
            <a:endParaRPr lang="en-UA"/>
          </a:p>
        </p:txBody>
      </p:sp>
      <p:sp>
        <p:nvSpPr>
          <p:cNvPr id="4" name="Slide Number Placeholder 1">
            <a:extLst>
              <a:ext uri="{FF2B5EF4-FFF2-40B4-BE49-F238E27FC236}">
                <a16:creationId xmlns:a16="http://schemas.microsoft.com/office/drawing/2014/main" id="{D7133210-390C-0DA9-6324-5362203E5522}"/>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712960035"/>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quote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39D7046-9D1D-CF4A-60F4-0F6FD42DAC11}"/>
              </a:ext>
            </a:extLst>
          </p:cNvPr>
          <p:cNvSpPr>
            <a:spLocks noGrp="1"/>
          </p:cNvSpPr>
          <p:nvPr>
            <p:ph type="title" hasCustomPrompt="1"/>
          </p:nvPr>
        </p:nvSpPr>
        <p:spPr>
          <a:xfrm>
            <a:off x="881803" y="-1321824"/>
            <a:ext cx="18289444" cy="1096961"/>
          </a:xfrm>
        </p:spPr>
        <p:txBody>
          <a:bodyPr/>
          <a:lstStyle>
            <a:lvl1pPr>
              <a:defRPr>
                <a:solidFill>
                  <a:schemeClr val="tx2"/>
                </a:solidFill>
              </a:defRPr>
            </a:lvl1pPr>
          </a:lstStyle>
          <a:p>
            <a:r>
              <a:rPr lang="en-US"/>
              <a:t>Two quotes</a:t>
            </a:r>
          </a:p>
        </p:txBody>
      </p:sp>
      <p:sp>
        <p:nvSpPr>
          <p:cNvPr id="7" name="Rectangle 6">
            <a:extLst>
              <a:ext uri="{FF2B5EF4-FFF2-40B4-BE49-F238E27FC236}">
                <a16:creationId xmlns:a16="http://schemas.microsoft.com/office/drawing/2014/main" id="{DC06FC90-1961-28A1-C58D-48C911328818}"/>
              </a:ext>
            </a:extLst>
          </p:cNvPr>
          <p:cNvSpPr/>
          <p:nvPr userDrawn="1"/>
        </p:nvSpPr>
        <p:spPr>
          <a:xfrm>
            <a:off x="2706623" y="1514883"/>
            <a:ext cx="6698633" cy="7965221"/>
          </a:xfrm>
          <a:prstGeom prst="rect">
            <a:avLst/>
          </a:prstGeom>
          <a:solidFill>
            <a:schemeClr val="tx2">
              <a:alpha val="80000"/>
            </a:schemeClr>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Rectangle 11">
            <a:extLst>
              <a:ext uri="{FF2B5EF4-FFF2-40B4-BE49-F238E27FC236}">
                <a16:creationId xmlns:a16="http://schemas.microsoft.com/office/drawing/2014/main" id="{7AFCCFFA-E82D-D7DC-1093-DB1251F8A9ED}"/>
              </a:ext>
            </a:extLst>
          </p:cNvPr>
          <p:cNvSpPr/>
          <p:nvPr userDrawn="1"/>
        </p:nvSpPr>
        <p:spPr>
          <a:xfrm>
            <a:off x="3478025" y="1453795"/>
            <a:ext cx="1747118" cy="50263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12">
            <a:extLst>
              <a:ext uri="{FF2B5EF4-FFF2-40B4-BE49-F238E27FC236}">
                <a16:creationId xmlns:a16="http://schemas.microsoft.com/office/drawing/2014/main" id="{934348D7-A70D-BC98-8925-7A8D2C41A177}"/>
              </a:ext>
            </a:extLst>
          </p:cNvPr>
          <p:cNvSpPr/>
          <p:nvPr userDrawn="1"/>
        </p:nvSpPr>
        <p:spPr>
          <a:xfrm>
            <a:off x="3478024" y="1453795"/>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4" name="Rectangle 13">
            <a:extLst>
              <a:ext uri="{FF2B5EF4-FFF2-40B4-BE49-F238E27FC236}">
                <a16:creationId xmlns:a16="http://schemas.microsoft.com/office/drawing/2014/main" id="{8AB8E935-BEBE-01A0-A818-32119F720EFB}"/>
              </a:ext>
            </a:extLst>
          </p:cNvPr>
          <p:cNvSpPr/>
          <p:nvPr userDrawn="1"/>
        </p:nvSpPr>
        <p:spPr>
          <a:xfrm>
            <a:off x="5225143" y="146206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6" name="Picture 15">
            <a:extLst>
              <a:ext uri="{FF2B5EF4-FFF2-40B4-BE49-F238E27FC236}">
                <a16:creationId xmlns:a16="http://schemas.microsoft.com/office/drawing/2014/main" id="{DF071F92-1D87-B261-32FB-3F15F2A239EB}"/>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rcRect/>
          <a:stretch/>
        </p:blipFill>
        <p:spPr>
          <a:xfrm>
            <a:off x="3948067" y="1089091"/>
            <a:ext cx="966833" cy="826686"/>
          </a:xfrm>
          <a:prstGeom prst="rect">
            <a:avLst/>
          </a:prstGeom>
          <a:ln>
            <a:noFill/>
          </a:ln>
        </p:spPr>
      </p:pic>
      <p:sp>
        <p:nvSpPr>
          <p:cNvPr id="20" name="Rectangle 19">
            <a:extLst>
              <a:ext uri="{FF2B5EF4-FFF2-40B4-BE49-F238E27FC236}">
                <a16:creationId xmlns:a16="http://schemas.microsoft.com/office/drawing/2014/main" id="{0AE489C2-BEC8-F8D1-7213-CA02F6D28945}"/>
              </a:ext>
            </a:extLst>
          </p:cNvPr>
          <p:cNvSpPr/>
          <p:nvPr userDrawn="1"/>
        </p:nvSpPr>
        <p:spPr>
          <a:xfrm>
            <a:off x="10700434" y="1514883"/>
            <a:ext cx="6698633" cy="7965221"/>
          </a:xfrm>
          <a:prstGeom prst="rect">
            <a:avLst/>
          </a:prstGeom>
          <a:solidFill>
            <a:schemeClr val="tx2">
              <a:alpha val="80000"/>
            </a:schemeClr>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20">
            <a:extLst>
              <a:ext uri="{FF2B5EF4-FFF2-40B4-BE49-F238E27FC236}">
                <a16:creationId xmlns:a16="http://schemas.microsoft.com/office/drawing/2014/main" id="{ACA45DB2-2B27-EA81-9429-A45FDD2567D8}"/>
              </a:ext>
            </a:extLst>
          </p:cNvPr>
          <p:cNvSpPr/>
          <p:nvPr userDrawn="1"/>
        </p:nvSpPr>
        <p:spPr>
          <a:xfrm>
            <a:off x="11471836" y="1462067"/>
            <a:ext cx="1747118" cy="4943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Rectangle 21">
            <a:extLst>
              <a:ext uri="{FF2B5EF4-FFF2-40B4-BE49-F238E27FC236}">
                <a16:creationId xmlns:a16="http://schemas.microsoft.com/office/drawing/2014/main" id="{C8AD3C09-6E3F-FC2E-50E4-951D51C48B97}"/>
              </a:ext>
            </a:extLst>
          </p:cNvPr>
          <p:cNvSpPr/>
          <p:nvPr userDrawn="1"/>
        </p:nvSpPr>
        <p:spPr>
          <a:xfrm>
            <a:off x="11471835" y="1453795"/>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Rectangle 22">
            <a:extLst>
              <a:ext uri="{FF2B5EF4-FFF2-40B4-BE49-F238E27FC236}">
                <a16:creationId xmlns:a16="http://schemas.microsoft.com/office/drawing/2014/main" id="{ED98BB68-AEC9-B87A-84D8-572A35460A45}"/>
              </a:ext>
            </a:extLst>
          </p:cNvPr>
          <p:cNvSpPr/>
          <p:nvPr userDrawn="1"/>
        </p:nvSpPr>
        <p:spPr>
          <a:xfrm>
            <a:off x="13218954" y="146206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4" name="Picture 23">
            <a:extLst>
              <a:ext uri="{FF2B5EF4-FFF2-40B4-BE49-F238E27FC236}">
                <a16:creationId xmlns:a16="http://schemas.microsoft.com/office/drawing/2014/main" id="{BF48FAC8-994E-3C97-1A49-E50227F733E3}"/>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rcRect/>
          <a:stretch/>
        </p:blipFill>
        <p:spPr>
          <a:xfrm>
            <a:off x="11941878" y="1089091"/>
            <a:ext cx="966833" cy="826686"/>
          </a:xfrm>
          <a:prstGeom prst="rect">
            <a:avLst/>
          </a:prstGeom>
        </p:spPr>
      </p:pic>
      <p:sp>
        <p:nvSpPr>
          <p:cNvPr id="6" name="Text Placeholder 5">
            <a:extLst>
              <a:ext uri="{FF2B5EF4-FFF2-40B4-BE49-F238E27FC236}">
                <a16:creationId xmlns:a16="http://schemas.microsoft.com/office/drawing/2014/main" id="{0E6BFD33-2906-CD4E-542E-5EF08BE4D2EB}"/>
              </a:ext>
            </a:extLst>
          </p:cNvPr>
          <p:cNvSpPr>
            <a:spLocks noGrp="1"/>
          </p:cNvSpPr>
          <p:nvPr>
            <p:ph type="body" sz="quarter" idx="16" hasCustomPrompt="1"/>
          </p:nvPr>
        </p:nvSpPr>
        <p:spPr>
          <a:xfrm>
            <a:off x="3539570" y="2214016"/>
            <a:ext cx="4956404" cy="5308600"/>
          </a:xfrm>
        </p:spPr>
        <p:txBody>
          <a:bodyPr>
            <a:normAutofit/>
          </a:bodyPr>
          <a:lstStyle>
            <a:lvl1pPr>
              <a:lnSpc>
                <a:spcPts val="4040"/>
              </a:lnSpc>
              <a:defRPr sz="3200">
                <a:solidFill>
                  <a:schemeClr val="bg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a:t>
            </a:r>
            <a:r>
              <a:rPr lang="en-GB" err="1"/>
              <a:t>exea</a:t>
            </a:r>
            <a:r>
              <a:rPr lang="en-GB"/>
              <a:t> </a:t>
            </a:r>
            <a:r>
              <a:rPr lang="en-GB" err="1"/>
              <a:t>commodo</a:t>
            </a:r>
            <a:r>
              <a:rPr lang="en-GB"/>
              <a:t> </a:t>
            </a:r>
            <a:r>
              <a:rPr lang="en-GB" err="1"/>
              <a:t>consequat</a:t>
            </a:r>
            <a:r>
              <a:rPr lang="en-GB"/>
              <a:t>”</a:t>
            </a:r>
            <a:endParaRPr lang="en-UA"/>
          </a:p>
        </p:txBody>
      </p:sp>
      <p:sp>
        <p:nvSpPr>
          <p:cNvPr id="5" name="Picture Placeholder 16">
            <a:extLst>
              <a:ext uri="{FF2B5EF4-FFF2-40B4-BE49-F238E27FC236}">
                <a16:creationId xmlns:a16="http://schemas.microsoft.com/office/drawing/2014/main" id="{5DBDAE76-25DF-B43D-514B-B03CD7F9D5E5}"/>
              </a:ext>
            </a:extLst>
          </p:cNvPr>
          <p:cNvSpPr>
            <a:spLocks noGrp="1"/>
          </p:cNvSpPr>
          <p:nvPr>
            <p:ph type="pic" sz="quarter" idx="11"/>
          </p:nvPr>
        </p:nvSpPr>
        <p:spPr>
          <a:xfrm>
            <a:off x="3539570" y="7780199"/>
            <a:ext cx="1252336" cy="1252335"/>
          </a:xfrm>
          <a:prstGeom prst="ellipse">
            <a:avLst/>
          </a:prstGeom>
        </p:spPr>
        <p:txBody>
          <a:bodyPr/>
          <a:lstStyle/>
          <a:p>
            <a:endParaRPr lang="en-UA"/>
          </a:p>
        </p:txBody>
      </p:sp>
      <p:sp>
        <p:nvSpPr>
          <p:cNvPr id="4" name="Text Placeholder 18">
            <a:extLst>
              <a:ext uri="{FF2B5EF4-FFF2-40B4-BE49-F238E27FC236}">
                <a16:creationId xmlns:a16="http://schemas.microsoft.com/office/drawing/2014/main" id="{ED7292BF-E3A1-E6E6-49AB-71862D73E8FD}"/>
              </a:ext>
            </a:extLst>
          </p:cNvPr>
          <p:cNvSpPr>
            <a:spLocks noGrp="1"/>
          </p:cNvSpPr>
          <p:nvPr>
            <p:ph type="body" sz="quarter" idx="12" hasCustomPrompt="1"/>
          </p:nvPr>
        </p:nvSpPr>
        <p:spPr>
          <a:xfrm>
            <a:off x="5348236" y="7807218"/>
            <a:ext cx="3140487" cy="1198296"/>
          </a:xfrm>
        </p:spPr>
        <p:txBody>
          <a:bodyPr>
            <a:noAutofit/>
          </a:bodyPr>
          <a:lstStyle>
            <a:lvl1pPr>
              <a:lnSpc>
                <a:spcPts val="32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UA"/>
          </a:p>
        </p:txBody>
      </p:sp>
      <p:sp>
        <p:nvSpPr>
          <p:cNvPr id="8" name="Text Placeholder 5">
            <a:extLst>
              <a:ext uri="{FF2B5EF4-FFF2-40B4-BE49-F238E27FC236}">
                <a16:creationId xmlns:a16="http://schemas.microsoft.com/office/drawing/2014/main" id="{8F61493B-C8EF-0B03-F232-899B2A30C66B}"/>
              </a:ext>
            </a:extLst>
          </p:cNvPr>
          <p:cNvSpPr>
            <a:spLocks noGrp="1"/>
          </p:cNvSpPr>
          <p:nvPr>
            <p:ph type="body" sz="quarter" idx="17" hasCustomPrompt="1"/>
          </p:nvPr>
        </p:nvSpPr>
        <p:spPr>
          <a:xfrm>
            <a:off x="11533381" y="2214016"/>
            <a:ext cx="4956404" cy="5308600"/>
          </a:xfrm>
        </p:spPr>
        <p:txBody>
          <a:bodyPr>
            <a:normAutofit/>
          </a:bodyPr>
          <a:lstStyle>
            <a:lvl1pPr>
              <a:lnSpc>
                <a:spcPts val="4040"/>
              </a:lnSpc>
              <a:defRPr sz="3200">
                <a:solidFill>
                  <a:schemeClr val="bg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a:t>
            </a:r>
            <a:r>
              <a:rPr lang="en-GB" err="1"/>
              <a:t>exea</a:t>
            </a:r>
            <a:r>
              <a:rPr lang="en-GB"/>
              <a:t> </a:t>
            </a:r>
            <a:r>
              <a:rPr lang="en-GB" err="1"/>
              <a:t>commodo</a:t>
            </a:r>
            <a:r>
              <a:rPr lang="en-GB"/>
              <a:t> </a:t>
            </a:r>
            <a:r>
              <a:rPr lang="en-GB" err="1"/>
              <a:t>consequat</a:t>
            </a:r>
            <a:r>
              <a:rPr lang="en-GB"/>
              <a:t>”</a:t>
            </a:r>
            <a:endParaRPr lang="en-UA"/>
          </a:p>
        </p:txBody>
      </p:sp>
      <p:sp>
        <p:nvSpPr>
          <p:cNvPr id="10" name="Picture Placeholder 16">
            <a:extLst>
              <a:ext uri="{FF2B5EF4-FFF2-40B4-BE49-F238E27FC236}">
                <a16:creationId xmlns:a16="http://schemas.microsoft.com/office/drawing/2014/main" id="{52B8E170-D381-5713-98FF-FC2AE8D32380}"/>
              </a:ext>
            </a:extLst>
          </p:cNvPr>
          <p:cNvSpPr>
            <a:spLocks noGrp="1"/>
          </p:cNvSpPr>
          <p:nvPr>
            <p:ph type="pic" sz="quarter" idx="19"/>
          </p:nvPr>
        </p:nvSpPr>
        <p:spPr>
          <a:xfrm>
            <a:off x="11533381" y="7780199"/>
            <a:ext cx="1252336" cy="1252335"/>
          </a:xfrm>
          <a:prstGeom prst="ellipse">
            <a:avLst/>
          </a:prstGeom>
        </p:spPr>
        <p:txBody>
          <a:bodyPr/>
          <a:lstStyle/>
          <a:p>
            <a:endParaRPr lang="en-UA"/>
          </a:p>
        </p:txBody>
      </p:sp>
      <p:sp>
        <p:nvSpPr>
          <p:cNvPr id="9" name="Text Placeholder 18">
            <a:extLst>
              <a:ext uri="{FF2B5EF4-FFF2-40B4-BE49-F238E27FC236}">
                <a16:creationId xmlns:a16="http://schemas.microsoft.com/office/drawing/2014/main" id="{1975921E-5731-AF5D-EC96-8D44074259CA}"/>
              </a:ext>
            </a:extLst>
          </p:cNvPr>
          <p:cNvSpPr>
            <a:spLocks noGrp="1"/>
          </p:cNvSpPr>
          <p:nvPr>
            <p:ph type="body" sz="quarter" idx="18" hasCustomPrompt="1"/>
          </p:nvPr>
        </p:nvSpPr>
        <p:spPr>
          <a:xfrm>
            <a:off x="13342047" y="7807218"/>
            <a:ext cx="3140487" cy="1198296"/>
          </a:xfrm>
        </p:spPr>
        <p:txBody>
          <a:bodyPr>
            <a:noAutofit/>
          </a:bodyPr>
          <a:lstStyle>
            <a:lvl1pPr>
              <a:lnSpc>
                <a:spcPts val="3200"/>
              </a:lnSpc>
              <a:defRPr sz="2000">
                <a:solidFill>
                  <a:srgbClr val="E8E6EB"/>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endParaRPr lang="en-UA"/>
          </a:p>
        </p:txBody>
      </p:sp>
      <p:sp>
        <p:nvSpPr>
          <p:cNvPr id="3" name="Slide Number Placeholder 1">
            <a:extLst>
              <a:ext uri="{FF2B5EF4-FFF2-40B4-BE49-F238E27FC236}">
                <a16:creationId xmlns:a16="http://schemas.microsoft.com/office/drawing/2014/main" id="{FD0948C9-D95C-4941-12C2-D098359FB47F}"/>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4633296"/>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or Step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4990B-F7BA-3C94-2282-D2F60C831DF3}"/>
              </a:ext>
            </a:extLst>
          </p:cNvPr>
          <p:cNvSpPr/>
          <p:nvPr userDrawn="1"/>
        </p:nvSpPr>
        <p:spPr>
          <a:xfrm>
            <a:off x="2706624" y="2157984"/>
            <a:ext cx="14612112" cy="6405723"/>
          </a:xfrm>
          <a:prstGeom prst="rect">
            <a:avLst/>
          </a:prstGeom>
          <a:solidFill>
            <a:schemeClr val="tx2">
              <a:alpha val="67287"/>
            </a:schemeClr>
          </a:solidFill>
          <a:ln w="1587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Rectangle 7">
            <a:extLst>
              <a:ext uri="{FF2B5EF4-FFF2-40B4-BE49-F238E27FC236}">
                <a16:creationId xmlns:a16="http://schemas.microsoft.com/office/drawing/2014/main" id="{FA56C7EE-342C-9A15-69F5-5EF3B0DF92AF}"/>
              </a:ext>
            </a:extLst>
          </p:cNvPr>
          <p:cNvSpPr/>
          <p:nvPr userDrawn="1"/>
        </p:nvSpPr>
        <p:spPr>
          <a:xfrm>
            <a:off x="2649095" y="209643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9D6C7899-0841-2426-6C28-9D820A33AE2F}"/>
              </a:ext>
            </a:extLst>
          </p:cNvPr>
          <p:cNvSpPr/>
          <p:nvPr userDrawn="1"/>
        </p:nvSpPr>
        <p:spPr>
          <a:xfrm>
            <a:off x="17257189" y="210812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Rectangle 11">
            <a:extLst>
              <a:ext uri="{FF2B5EF4-FFF2-40B4-BE49-F238E27FC236}">
                <a16:creationId xmlns:a16="http://schemas.microsoft.com/office/drawing/2014/main" id="{3FD275AE-04B0-2765-47BA-9FAE35294DB0}"/>
              </a:ext>
            </a:extLst>
          </p:cNvPr>
          <p:cNvSpPr/>
          <p:nvPr userDrawn="1"/>
        </p:nvSpPr>
        <p:spPr>
          <a:xfrm>
            <a:off x="2663859" y="8514355"/>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 name="Rectangle 12">
            <a:extLst>
              <a:ext uri="{FF2B5EF4-FFF2-40B4-BE49-F238E27FC236}">
                <a16:creationId xmlns:a16="http://schemas.microsoft.com/office/drawing/2014/main" id="{8648E19C-AB61-B9F7-FF36-4CF104995804}"/>
              </a:ext>
            </a:extLst>
          </p:cNvPr>
          <p:cNvSpPr/>
          <p:nvPr userDrawn="1"/>
        </p:nvSpPr>
        <p:spPr>
          <a:xfrm>
            <a:off x="17275971" y="851435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Text Placeholder 23">
            <a:extLst>
              <a:ext uri="{FF2B5EF4-FFF2-40B4-BE49-F238E27FC236}">
                <a16:creationId xmlns:a16="http://schemas.microsoft.com/office/drawing/2014/main" id="{4B3DE1A6-6C1D-E4B6-44D4-047E99799BA3}"/>
              </a:ext>
            </a:extLst>
          </p:cNvPr>
          <p:cNvSpPr>
            <a:spLocks noGrp="1"/>
          </p:cNvSpPr>
          <p:nvPr>
            <p:ph type="body" sz="quarter" idx="10" hasCustomPrompt="1"/>
          </p:nvPr>
        </p:nvSpPr>
        <p:spPr>
          <a:xfrm>
            <a:off x="3611653" y="3618706"/>
            <a:ext cx="12802054" cy="4071937"/>
          </a:xfrm>
        </p:spPr>
        <p:txBody>
          <a:bodyPr>
            <a:normAutofit/>
          </a:bodyPr>
          <a:lstStyle>
            <a:lvl1pPr algn="ctr">
              <a:defRPr sz="7200"/>
            </a:lvl1pPr>
          </a:lstStyle>
          <a:p>
            <a:pPr algn="ctr"/>
            <a:r>
              <a:rPr lang="en-GB" sz="7200">
                <a:solidFill>
                  <a:schemeClr val="bg1"/>
                </a:solidFill>
              </a:rPr>
              <a:t>To meet compliance deadlines, learning institutions </a:t>
            </a:r>
            <a:br>
              <a:rPr lang="en-GB" sz="7200">
                <a:solidFill>
                  <a:schemeClr val="bg1"/>
                </a:solidFill>
              </a:rPr>
            </a:br>
            <a:r>
              <a:rPr lang="en-GB" sz="7200">
                <a:solidFill>
                  <a:schemeClr val="bg1"/>
                </a:solidFill>
              </a:rPr>
              <a:t>must act now. </a:t>
            </a:r>
            <a:endParaRPr lang="en-UA" sz="7200">
              <a:solidFill>
                <a:schemeClr val="bg1"/>
              </a:solidFill>
            </a:endParaRPr>
          </a:p>
        </p:txBody>
      </p:sp>
      <p:sp>
        <p:nvSpPr>
          <p:cNvPr id="3" name="Slide Number Placeholder 1">
            <a:extLst>
              <a:ext uri="{FF2B5EF4-FFF2-40B4-BE49-F238E27FC236}">
                <a16:creationId xmlns:a16="http://schemas.microsoft.com/office/drawing/2014/main" id="{F153F89C-CACC-8F62-61E0-13AB656C2EE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194539771"/>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or Step - option 4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FFF6C5F-A367-AEB9-AB0D-E154ECC2DD36}"/>
              </a:ext>
            </a:extLst>
          </p:cNvPr>
          <p:cNvSpPr>
            <a:spLocks noGrp="1"/>
          </p:cNvSpPr>
          <p:nvPr>
            <p:ph type="body" sz="quarter" idx="10" hasCustomPrompt="1"/>
          </p:nvPr>
        </p:nvSpPr>
        <p:spPr>
          <a:xfrm>
            <a:off x="2259106" y="3511994"/>
            <a:ext cx="7398039" cy="6167716"/>
          </a:xfrm>
        </p:spPr>
        <p:txBody>
          <a:bodyPr>
            <a:noAutofit/>
          </a:bodyPr>
          <a:lstStyle>
            <a:lvl1pPr>
              <a:defRPr sz="60000" b="1">
                <a:solidFill>
                  <a:srgbClr val="0E0323"/>
                </a:solidFill>
              </a:defRPr>
            </a:lvl1pPr>
          </a:lstStyle>
          <a:p>
            <a:pPr lvl="0"/>
            <a:r>
              <a:rPr lang="en-GB"/>
              <a:t>2</a:t>
            </a:r>
            <a:endParaRPr lang="en-UA"/>
          </a:p>
        </p:txBody>
      </p:sp>
      <p:sp>
        <p:nvSpPr>
          <p:cNvPr id="3" name="Text Placeholder 4">
            <a:extLst>
              <a:ext uri="{FF2B5EF4-FFF2-40B4-BE49-F238E27FC236}">
                <a16:creationId xmlns:a16="http://schemas.microsoft.com/office/drawing/2014/main" id="{B024EE06-93F0-62AF-FD07-E9C484ED8628}"/>
              </a:ext>
            </a:extLst>
          </p:cNvPr>
          <p:cNvSpPr>
            <a:spLocks noGrp="1"/>
          </p:cNvSpPr>
          <p:nvPr>
            <p:ph type="body" sz="quarter" idx="11" hasCustomPrompt="1"/>
          </p:nvPr>
        </p:nvSpPr>
        <p:spPr>
          <a:xfrm>
            <a:off x="871538" y="1086800"/>
            <a:ext cx="2168712" cy="484094"/>
          </a:xfrm>
        </p:spPr>
        <p:txBody>
          <a:bodyPr>
            <a:normAutofit/>
          </a:bodyPr>
          <a:lstStyle>
            <a:lvl1pPr>
              <a:defRPr sz="3200">
                <a:solidFill>
                  <a:schemeClr val="bg1"/>
                </a:solidFill>
              </a:defRPr>
            </a:lvl1pPr>
          </a:lstStyle>
          <a:p>
            <a:pPr lvl="0"/>
            <a:r>
              <a:rPr lang="en-GB"/>
              <a:t>STEP 1:</a:t>
            </a:r>
            <a:endParaRPr lang="en-UA"/>
          </a:p>
        </p:txBody>
      </p:sp>
      <p:sp>
        <p:nvSpPr>
          <p:cNvPr id="4" name="Title 10">
            <a:extLst>
              <a:ext uri="{FF2B5EF4-FFF2-40B4-BE49-F238E27FC236}">
                <a16:creationId xmlns:a16="http://schemas.microsoft.com/office/drawing/2014/main" id="{1FBF2F18-131B-4AEB-EF93-34ACB4BFD899}"/>
              </a:ext>
            </a:extLst>
          </p:cNvPr>
          <p:cNvSpPr>
            <a:spLocks noGrp="1"/>
          </p:cNvSpPr>
          <p:nvPr>
            <p:ph type="title" hasCustomPrompt="1"/>
          </p:nvPr>
        </p:nvSpPr>
        <p:spPr>
          <a:xfrm>
            <a:off x="871538" y="1765379"/>
            <a:ext cx="4274203" cy="2483894"/>
          </a:xfrm>
          <a:noFill/>
          <a:ln>
            <a:noFill/>
          </a:ln>
        </p:spPr>
        <p:txBody>
          <a:bodyPr lIns="0" tIns="0" rIns="0" bIns="0" anchor="t" anchorCtr="0"/>
          <a:lstStyle>
            <a:lvl1pPr>
              <a:defRPr sz="4800" b="0">
                <a:solidFill>
                  <a:schemeClr val="bg1"/>
                </a:solidFill>
                <a:latin typeface="Atkinson Hyperlegible Next" pitchFamily="2" charset="77"/>
              </a:defRPr>
            </a:lvl1pPr>
          </a:lstStyle>
          <a:p>
            <a:r>
              <a:rPr lang="en-GB"/>
              <a:t>Lorem ipsum </a:t>
            </a:r>
            <a:r>
              <a:rPr lang="en-GB" err="1"/>
              <a:t>dolor</a:t>
            </a:r>
            <a:r>
              <a:rPr lang="en-GB"/>
              <a:t> sit </a:t>
            </a:r>
            <a:r>
              <a:rPr lang="en-GB" err="1"/>
              <a:t>amet</a:t>
            </a:r>
            <a:endParaRPr lang="en-US"/>
          </a:p>
        </p:txBody>
      </p:sp>
      <p:sp>
        <p:nvSpPr>
          <p:cNvPr id="5" name="Rectangle 4">
            <a:extLst>
              <a:ext uri="{FF2B5EF4-FFF2-40B4-BE49-F238E27FC236}">
                <a16:creationId xmlns:a16="http://schemas.microsoft.com/office/drawing/2014/main" id="{611B3EE3-001B-5172-3EBB-8E74579DA5D1}"/>
              </a:ext>
            </a:extLst>
          </p:cNvPr>
          <p:cNvSpPr/>
          <p:nvPr userDrawn="1"/>
        </p:nvSpPr>
        <p:spPr>
          <a:xfrm>
            <a:off x="7367955" y="1904293"/>
            <a:ext cx="10920046" cy="7280030"/>
          </a:xfrm>
          <a:prstGeom prst="rect">
            <a:avLst/>
          </a:prstGeom>
          <a:gradFill>
            <a:gsLst>
              <a:gs pos="99000">
                <a:schemeClr val="tx2"/>
              </a:gs>
              <a:gs pos="0">
                <a:srgbClr val="1B0F61">
                  <a:alpha val="49817"/>
                </a:srgbClr>
              </a:gs>
            </a:gsLst>
            <a:path path="circle">
              <a:fillToRect l="100000" t="100000"/>
            </a:path>
          </a:gradFill>
          <a:ln w="9525">
            <a:solidFill>
              <a:srgbClr val="786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EAD66E8B-B720-3ADC-BA94-715B1E155C28}"/>
              </a:ext>
            </a:extLst>
          </p:cNvPr>
          <p:cNvSpPr/>
          <p:nvPr userDrawn="1"/>
        </p:nvSpPr>
        <p:spPr>
          <a:xfrm>
            <a:off x="8449041" y="184966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00C67CC0-1002-B97B-338B-A9AD6A8D86A7}"/>
              </a:ext>
            </a:extLst>
          </p:cNvPr>
          <p:cNvSpPr/>
          <p:nvPr userDrawn="1"/>
        </p:nvSpPr>
        <p:spPr>
          <a:xfrm>
            <a:off x="17206545" y="9130808"/>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Text Placeholder 2">
            <a:extLst>
              <a:ext uri="{FF2B5EF4-FFF2-40B4-BE49-F238E27FC236}">
                <a16:creationId xmlns:a16="http://schemas.microsoft.com/office/drawing/2014/main" id="{6296ABD9-B448-7BCC-5591-C57413A13ACD}"/>
              </a:ext>
            </a:extLst>
          </p:cNvPr>
          <p:cNvSpPr>
            <a:spLocks noGrp="1"/>
          </p:cNvSpPr>
          <p:nvPr>
            <p:ph type="body" sz="quarter" idx="12" hasCustomPrompt="1"/>
          </p:nvPr>
        </p:nvSpPr>
        <p:spPr>
          <a:xfrm>
            <a:off x="8510588" y="2867025"/>
            <a:ext cx="8757504" cy="5575300"/>
          </a:xfrm>
        </p:spPr>
        <p:txBody>
          <a:bodyPr>
            <a:normAutofit/>
          </a:bodyPr>
          <a:lstStyle>
            <a:lvl1pPr marL="0" marR="0" indent="0" algn="l" defTabSz="914400" rtl="0" eaLnBrk="1" fontAlgn="auto" latinLnBrk="0" hangingPunct="1">
              <a:lnSpc>
                <a:spcPts val="3000"/>
              </a:lnSpc>
              <a:spcBef>
                <a:spcPts val="1000"/>
              </a:spcBef>
              <a:spcAft>
                <a:spcPts val="0"/>
              </a:spcAft>
              <a:buClrTx/>
              <a:buSzTx/>
              <a:buFontTx/>
              <a:buNone/>
              <a:tabLst/>
              <a:defRPr/>
            </a:lvl1pPr>
          </a:lstStyle>
          <a:p>
            <a:pPr lvl="0"/>
            <a:r>
              <a:rPr lang="en-GB" sz="2000"/>
              <a:t>Each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marL="0" marR="0" lvl="0" indent="0" algn="l" defTabSz="914400" rtl="0" eaLnBrk="1" fontAlgn="auto" latinLnBrk="0" hangingPunct="1">
              <a:lnSpc>
                <a:spcPts val="3000"/>
              </a:lnSpc>
              <a:spcBef>
                <a:spcPts val="1000"/>
              </a:spcBef>
              <a:spcAft>
                <a:spcPts val="0"/>
              </a:spcAft>
              <a:buClrTx/>
              <a:buSzTx/>
              <a:buFontTx/>
              <a:buNone/>
              <a:tabLst/>
              <a:defRPr/>
            </a:pPr>
            <a:r>
              <a:rPr lang="en-GB" sz="2000"/>
              <a:t>As a result, the penalties for violating the EAA vary across EU markets. To help organizations better understand the market-specific risks of non-compliance, </a:t>
            </a:r>
            <a:r>
              <a:rPr lang="en-US" sz="2000"/>
              <a:t>t</a:t>
            </a:r>
            <a:r>
              <a:rPr lang="en-GB" sz="2000"/>
              <a:t>his resource breaks down the country-specific implementation and enforcement of the EAA. As a result, the penalties for violating the EAA vary across EU markets. To help organizations better understand the market-specific risks of non-compliance, </a:t>
            </a:r>
            <a:r>
              <a:rPr lang="en-US" sz="2000"/>
              <a:t>t</a:t>
            </a:r>
            <a:r>
              <a:rPr lang="en-GB" sz="2000"/>
              <a:t>his resource breaks down the country-specific implementation and enforcement of the EAA.</a:t>
            </a:r>
          </a:p>
          <a:p>
            <a:endParaRPr lang="en-GB" sz="2000"/>
          </a:p>
        </p:txBody>
      </p:sp>
      <p:cxnSp>
        <p:nvCxnSpPr>
          <p:cNvPr id="9" name="Straight Connector 8">
            <a:extLst>
              <a:ext uri="{FF2B5EF4-FFF2-40B4-BE49-F238E27FC236}">
                <a16:creationId xmlns:a16="http://schemas.microsoft.com/office/drawing/2014/main" id="{0F5E5DB0-E5A8-AB39-B970-704823EDDB60}"/>
              </a:ext>
            </a:extLst>
          </p:cNvPr>
          <p:cNvCxnSpPr>
            <a:cxnSpLocks/>
          </p:cNvCxnSpPr>
          <p:nvPr userDrawn="1"/>
        </p:nvCxnSpPr>
        <p:spPr>
          <a:xfrm>
            <a:off x="8510588" y="0"/>
            <a:ext cx="0" cy="1965840"/>
          </a:xfrm>
          <a:prstGeom prst="line">
            <a:avLst/>
          </a:prstGeom>
          <a:ln>
            <a:solidFill>
              <a:srgbClr val="786C9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9E7CB5-F531-93CA-165E-FA32A368B1AC}"/>
              </a:ext>
            </a:extLst>
          </p:cNvPr>
          <p:cNvCxnSpPr>
            <a:cxnSpLocks/>
          </p:cNvCxnSpPr>
          <p:nvPr userDrawn="1"/>
        </p:nvCxnSpPr>
        <p:spPr>
          <a:xfrm>
            <a:off x="17268092" y="9253901"/>
            <a:ext cx="0" cy="2055449"/>
          </a:xfrm>
          <a:prstGeom prst="line">
            <a:avLst/>
          </a:prstGeom>
          <a:ln>
            <a:solidFill>
              <a:srgbClr val="786C9E"/>
            </a:solidFill>
          </a:ln>
        </p:spPr>
        <p:style>
          <a:lnRef idx="1">
            <a:schemeClr val="accent1"/>
          </a:lnRef>
          <a:fillRef idx="0">
            <a:schemeClr val="accent1"/>
          </a:fillRef>
          <a:effectRef idx="0">
            <a:schemeClr val="accent1"/>
          </a:effectRef>
          <a:fontRef idx="minor">
            <a:schemeClr val="tx1"/>
          </a:fontRef>
        </p:style>
      </p:cxnSp>
      <p:sp>
        <p:nvSpPr>
          <p:cNvPr id="11" name="Slide Number Placeholder 1">
            <a:extLst>
              <a:ext uri="{FF2B5EF4-FFF2-40B4-BE49-F238E27FC236}">
                <a16:creationId xmlns:a16="http://schemas.microsoft.com/office/drawing/2014/main" id="{F719AE50-C47A-382E-EE9A-F754DD15328E}"/>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543712165"/>
      </p:ext>
    </p:extLst>
  </p:cSld>
  <p:clrMapOvr>
    <a:masterClrMapping/>
  </p:clrMapOvr>
  <p:extLst>
    <p:ext uri="{DCECCB84-F9BA-43D5-87BE-67443E8EF086}">
      <p15:sldGuideLst xmlns:p15="http://schemas.microsoft.com/office/powerpoint/2012/main">
        <p15:guide id="2" pos="54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 option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413F6E5-B4B0-4574-C216-842E7FE182E4}"/>
              </a:ext>
            </a:extLst>
          </p:cNvPr>
          <p:cNvSpPr>
            <a:spLocks noGrp="1"/>
          </p:cNvSpPr>
          <p:nvPr>
            <p:ph type="body" sz="quarter" idx="10" hasCustomPrompt="1"/>
          </p:nvPr>
        </p:nvSpPr>
        <p:spPr>
          <a:xfrm>
            <a:off x="1962154" y="1967864"/>
            <a:ext cx="12065131" cy="5600255"/>
          </a:xfrm>
        </p:spPr>
        <p:txBody>
          <a:bodyPr anchor="ctr" anchorCtr="0">
            <a:noAutofit/>
          </a:bodyPr>
          <a:lstStyle>
            <a:lvl1pPr marL="0" indent="0" algn="l">
              <a:lnSpc>
                <a:spcPts val="8000"/>
              </a:lnSpc>
              <a:tabLst>
                <a:tab pos="3903663" algn="l"/>
              </a:tabLst>
              <a:defRPr lang="en-GB" sz="72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a:t>
            </a:r>
            <a:r>
              <a:rPr lang="uk-UA"/>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a:t>
            </a:r>
            <a:br>
              <a:rPr lang="en-GB"/>
            </a:br>
            <a:endParaRPr lang="en-GB"/>
          </a:p>
        </p:txBody>
      </p:sp>
      <p:sp>
        <p:nvSpPr>
          <p:cNvPr id="5" name="Rectangle 4">
            <a:extLst>
              <a:ext uri="{FF2B5EF4-FFF2-40B4-BE49-F238E27FC236}">
                <a16:creationId xmlns:a16="http://schemas.microsoft.com/office/drawing/2014/main" id="{C9BCB8C6-0F88-E64C-73F3-275C2F1DCE41}"/>
              </a:ext>
            </a:extLst>
          </p:cNvPr>
          <p:cNvSpPr/>
          <p:nvPr userDrawn="1"/>
        </p:nvSpPr>
        <p:spPr>
          <a:xfrm rot="10800000">
            <a:off x="0" y="0"/>
            <a:ext cx="871538" cy="11309350"/>
          </a:xfrm>
          <a:prstGeom prst="rect">
            <a:avLst/>
          </a:prstGeom>
          <a:gradFill flip="none" rotWithShape="1">
            <a:gsLst>
              <a:gs pos="0">
                <a:schemeClr val="accent2"/>
              </a:gs>
              <a:gs pos="100000">
                <a:srgbClr val="2B0C63"/>
              </a:gs>
              <a:gs pos="78000">
                <a:schemeClr val="tx1">
                  <a:lumMod val="75000"/>
                  <a:lumOff val="2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F153F89C-CACC-8F62-61E0-13AB656C2EE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6" name="Content Placeholder 5">
            <a:extLst>
              <a:ext uri="{FF2B5EF4-FFF2-40B4-BE49-F238E27FC236}">
                <a16:creationId xmlns:a16="http://schemas.microsoft.com/office/drawing/2014/main" id="{81ED91BE-C1E5-E163-9A5D-B3C11BD7DE0A}"/>
              </a:ext>
            </a:extLst>
          </p:cNvPr>
          <p:cNvSpPr>
            <a:spLocks noGrp="1"/>
          </p:cNvSpPr>
          <p:nvPr>
            <p:ph sz="quarter" idx="11"/>
          </p:nvPr>
        </p:nvSpPr>
        <p:spPr>
          <a:xfrm>
            <a:off x="13765213" y="1550988"/>
            <a:ext cx="5747430" cy="3298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8956299"/>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 - option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413F6E5-B4B0-4574-C216-842E7FE182E4}"/>
              </a:ext>
            </a:extLst>
          </p:cNvPr>
          <p:cNvSpPr>
            <a:spLocks noGrp="1"/>
          </p:cNvSpPr>
          <p:nvPr>
            <p:ph type="body" sz="quarter" idx="10" hasCustomPrompt="1"/>
          </p:nvPr>
        </p:nvSpPr>
        <p:spPr>
          <a:xfrm>
            <a:off x="1962154" y="1967864"/>
            <a:ext cx="12065131" cy="5600255"/>
          </a:xfrm>
        </p:spPr>
        <p:txBody>
          <a:bodyPr anchor="ctr" anchorCtr="0">
            <a:noAutofit/>
          </a:bodyPr>
          <a:lstStyle>
            <a:lvl1pPr marL="0" indent="0" algn="l">
              <a:lnSpc>
                <a:spcPts val="8000"/>
              </a:lnSpc>
              <a:tabLst>
                <a:tab pos="3903663" algn="l"/>
              </a:tabLst>
              <a:defRPr lang="en-GB" sz="72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a:t>
            </a:r>
            <a:r>
              <a:rPr lang="uk-UA"/>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a:t>
            </a:r>
            <a:br>
              <a:rPr lang="en-GB"/>
            </a:br>
            <a:endParaRPr lang="en-GB"/>
          </a:p>
        </p:txBody>
      </p:sp>
      <p:sp>
        <p:nvSpPr>
          <p:cNvPr id="5" name="Rectangle 4">
            <a:extLst>
              <a:ext uri="{FF2B5EF4-FFF2-40B4-BE49-F238E27FC236}">
                <a16:creationId xmlns:a16="http://schemas.microsoft.com/office/drawing/2014/main" id="{C9BCB8C6-0F88-E64C-73F3-275C2F1DCE41}"/>
              </a:ext>
            </a:extLst>
          </p:cNvPr>
          <p:cNvSpPr/>
          <p:nvPr userDrawn="1"/>
        </p:nvSpPr>
        <p:spPr>
          <a:xfrm rot="10800000">
            <a:off x="0" y="0"/>
            <a:ext cx="871538" cy="11309350"/>
          </a:xfrm>
          <a:prstGeom prst="rect">
            <a:avLst/>
          </a:prstGeom>
          <a:gradFill flip="none" rotWithShape="1">
            <a:gsLst>
              <a:gs pos="0">
                <a:srgbClr val="920F5A"/>
              </a:gs>
              <a:gs pos="95000">
                <a:srgbClr val="2B0C63">
                  <a:alpha val="2316"/>
                </a:srgbClr>
              </a:gs>
              <a:gs pos="73000">
                <a:schemeClr val="tx1">
                  <a:lumMod val="75000"/>
                  <a:lumOff val="2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F153F89C-CACC-8F62-61E0-13AB656C2EE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979321136"/>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 option 3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805F0F03-F49C-2B7E-4547-E042D41D728C}"/>
              </a:ext>
            </a:extLst>
          </p:cNvPr>
          <p:cNvSpPr>
            <a:spLocks noGrp="1"/>
          </p:cNvSpPr>
          <p:nvPr>
            <p:ph type="body" sz="quarter" idx="10" hasCustomPrompt="1"/>
          </p:nvPr>
        </p:nvSpPr>
        <p:spPr>
          <a:xfrm>
            <a:off x="2420601" y="3207019"/>
            <a:ext cx="9208691" cy="5600255"/>
          </a:xfrm>
        </p:spPr>
        <p:txBody>
          <a:bodyPr anchor="ctr" anchorCtr="0">
            <a:noAutofit/>
          </a:bodyPr>
          <a:lstStyle>
            <a:lvl1pPr marL="0" indent="0" algn="l">
              <a:lnSpc>
                <a:spcPts val="8000"/>
              </a:lnSpc>
              <a:tabLst>
                <a:tab pos="3903663" algn="l"/>
              </a:tabLst>
              <a:defRPr lang="en-GB" sz="72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a:t>
            </a:r>
            <a:r>
              <a:rPr lang="uk-UA"/>
              <a:t> </a:t>
            </a:r>
            <a:r>
              <a:rPr lang="en-GB" err="1"/>
              <a:t>consectetur</a:t>
            </a:r>
            <a:r>
              <a:rPr lang="en-GB"/>
              <a:t> </a:t>
            </a:r>
            <a:r>
              <a:rPr lang="en-GB" err="1"/>
              <a:t>adipiscing</a:t>
            </a:r>
            <a:r>
              <a:rPr lang="en-GB"/>
              <a:t> </a:t>
            </a:r>
            <a:r>
              <a:rPr lang="en-GB" err="1"/>
              <a:t>elit</a:t>
            </a:r>
            <a:r>
              <a:rPr lang="en-GB"/>
              <a:t>, </a:t>
            </a:r>
            <a:r>
              <a:rPr lang="en-GB" err="1"/>
              <a:t>sed</a:t>
            </a:r>
            <a:r>
              <a:rPr lang="en-GB"/>
              <a:t> </a:t>
            </a:r>
            <a:r>
              <a:rPr lang="en-GB" err="1"/>
              <a:t>eiusmod</a:t>
            </a:r>
            <a:r>
              <a:rPr lang="en-GB"/>
              <a:t> </a:t>
            </a:r>
            <a:r>
              <a:rPr lang="en-GB" err="1"/>
              <a:t>tempor</a:t>
            </a:r>
            <a:r>
              <a:rPr lang="en-GB"/>
              <a:t>.</a:t>
            </a:r>
            <a:br>
              <a:rPr lang="en-GB"/>
            </a:br>
            <a:endParaRPr lang="en-GB"/>
          </a:p>
        </p:txBody>
      </p:sp>
      <p:sp>
        <p:nvSpPr>
          <p:cNvPr id="3" name="Slide Number Placeholder 1">
            <a:extLst>
              <a:ext uri="{FF2B5EF4-FFF2-40B4-BE49-F238E27FC236}">
                <a16:creationId xmlns:a16="http://schemas.microsoft.com/office/drawing/2014/main" id="{F153F89C-CACC-8F62-61E0-13AB656C2EE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2398551238"/>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 option 4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805F0F03-F49C-2B7E-4547-E042D41D728C}"/>
              </a:ext>
            </a:extLst>
          </p:cNvPr>
          <p:cNvSpPr>
            <a:spLocks noGrp="1"/>
          </p:cNvSpPr>
          <p:nvPr>
            <p:ph type="body" sz="quarter" idx="10" hasCustomPrompt="1"/>
          </p:nvPr>
        </p:nvSpPr>
        <p:spPr>
          <a:xfrm>
            <a:off x="4273197" y="3718049"/>
            <a:ext cx="11559293" cy="5600255"/>
          </a:xfrm>
        </p:spPr>
        <p:txBody>
          <a:bodyPr anchor="ctr" anchorCtr="0">
            <a:noAutofit/>
          </a:bodyPr>
          <a:lstStyle>
            <a:lvl1pPr marL="0" indent="0" algn="ctr">
              <a:lnSpc>
                <a:spcPts val="8000"/>
              </a:lnSpc>
              <a:tabLst>
                <a:tab pos="3903663" algn="l"/>
              </a:tabLst>
              <a:defRPr lang="en-GB" sz="72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a:t>Lorem ipsum </a:t>
            </a:r>
            <a:r>
              <a:rPr lang="en-GB" err="1"/>
              <a:t>dolor</a:t>
            </a:r>
            <a:r>
              <a:rPr lang="en-GB"/>
              <a:t> sit </a:t>
            </a:r>
            <a:r>
              <a:rPr lang="en-GB" err="1"/>
              <a:t>amet</a:t>
            </a:r>
            <a:r>
              <a:rPr lang="en-GB"/>
              <a:t>,</a:t>
            </a:r>
            <a:r>
              <a:rPr lang="uk-UA"/>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a:t>
            </a:r>
            <a:br>
              <a:rPr lang="en-GB"/>
            </a:br>
            <a:endParaRPr lang="en-GB"/>
          </a:p>
        </p:txBody>
      </p:sp>
      <p:sp>
        <p:nvSpPr>
          <p:cNvPr id="3" name="Slide Number Placeholder 1">
            <a:extLst>
              <a:ext uri="{FF2B5EF4-FFF2-40B4-BE49-F238E27FC236}">
                <a16:creationId xmlns:a16="http://schemas.microsoft.com/office/drawing/2014/main" id="{F153F89C-CACC-8F62-61E0-13AB656C2EE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3495549942"/>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 option 5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413F6E5-B4B0-4574-C216-842E7FE182E4}"/>
              </a:ext>
            </a:extLst>
          </p:cNvPr>
          <p:cNvSpPr>
            <a:spLocks noGrp="1"/>
          </p:cNvSpPr>
          <p:nvPr>
            <p:ph type="body" sz="quarter" idx="10" hasCustomPrompt="1"/>
          </p:nvPr>
        </p:nvSpPr>
        <p:spPr>
          <a:xfrm>
            <a:off x="1981609" y="3370787"/>
            <a:ext cx="14613778" cy="3686811"/>
          </a:xfrm>
        </p:spPr>
        <p:txBody>
          <a:bodyPr anchor="ctr" anchorCtr="0">
            <a:noAutofit/>
          </a:bodyPr>
          <a:lstStyle>
            <a:lvl1pPr marL="0" indent="0" algn="l">
              <a:lnSpc>
                <a:spcPts val="4800"/>
              </a:lnSpc>
              <a:tabLst>
                <a:tab pos="3903663" algn="l"/>
              </a:tabLst>
              <a:defRPr lang="en-GB" sz="6000" b="0" i="0" smtClean="0">
                <a:solidFill>
                  <a:schemeClr val="bg1"/>
                </a:solidFill>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Lorem ipsum </a:t>
            </a:r>
            <a:r>
              <a:rPr lang="en-GB" dirty="0" err="1"/>
              <a:t>dolor</a:t>
            </a:r>
            <a:r>
              <a:rPr lang="en-GB" dirty="0"/>
              <a:t> sit </a:t>
            </a:r>
            <a:r>
              <a:rPr lang="en-GB" dirty="0" err="1"/>
              <a:t>amet</a:t>
            </a:r>
            <a:r>
              <a:rPr lang="en-GB" dirty="0"/>
              <a:t>,</a:t>
            </a:r>
            <a:r>
              <a:rPr lang="uk-UA"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br>
              <a:rPr lang="uk-UA" dirty="0"/>
            </a:br>
            <a:r>
              <a:rPr lang="en-GB" dirty="0"/>
              <a:t>magna </a:t>
            </a:r>
            <a:r>
              <a:rPr lang="en-GB" dirty="0" err="1"/>
              <a:t>aliqua</a:t>
            </a:r>
            <a:r>
              <a:rPr lang="en-GB" dirty="0"/>
              <a:t>. </a:t>
            </a:r>
          </a:p>
        </p:txBody>
      </p:sp>
      <p:sp>
        <p:nvSpPr>
          <p:cNvPr id="5" name="Rectangle 4">
            <a:extLst>
              <a:ext uri="{FF2B5EF4-FFF2-40B4-BE49-F238E27FC236}">
                <a16:creationId xmlns:a16="http://schemas.microsoft.com/office/drawing/2014/main" id="{C9BCB8C6-0F88-E64C-73F3-275C2F1DCE41}"/>
              </a:ext>
            </a:extLst>
          </p:cNvPr>
          <p:cNvSpPr/>
          <p:nvPr userDrawn="1"/>
        </p:nvSpPr>
        <p:spPr>
          <a:xfrm rot="10800000">
            <a:off x="0" y="0"/>
            <a:ext cx="871538" cy="10408596"/>
          </a:xfrm>
          <a:prstGeom prst="rect">
            <a:avLst/>
          </a:prstGeom>
          <a:gradFill flip="none" rotWithShape="1">
            <a:gsLst>
              <a:gs pos="0">
                <a:srgbClr val="A40B2F"/>
              </a:gs>
              <a:gs pos="100000">
                <a:schemeClr val="accent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F153F89C-CACC-8F62-61E0-13AB656C2EEC}"/>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78956299"/>
      </p:ext>
    </p:extLst>
  </p:cSld>
  <p:clrMapOvr>
    <a:masterClrMapping/>
  </p:clrMapOvr>
  <p:extLst>
    <p:ext uri="{DCECCB84-F9BA-43D5-87BE-67443E8EF086}">
      <p15:sldGuideLst xmlns:p15="http://schemas.microsoft.com/office/powerpoint/2012/main">
        <p15:guide id="1" orient="horz" pos="3562">
          <p15:clr>
            <a:srgbClr val="FBAE40"/>
          </p15:clr>
        </p15:guide>
        <p15:guide id="2" pos="5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with imag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9F2D24-501B-AEAA-9235-891176544C9A}"/>
              </a:ext>
            </a:extLst>
          </p:cNvPr>
          <p:cNvSpPr>
            <a:spLocks noGrp="1"/>
          </p:cNvSpPr>
          <p:nvPr>
            <p:ph type="pic" sz="quarter" idx="10"/>
          </p:nvPr>
        </p:nvSpPr>
        <p:spPr>
          <a:xfrm>
            <a:off x="11419367" y="2295144"/>
            <a:ext cx="6953693" cy="7692918"/>
          </a:xfrm>
        </p:spPr>
        <p:txBody>
          <a:bodyPr/>
          <a:lstStyle/>
          <a:p>
            <a:endParaRPr lang="en-UA"/>
          </a:p>
        </p:txBody>
      </p:sp>
      <p:sp>
        <p:nvSpPr>
          <p:cNvPr id="6" name="Holder 2">
            <a:extLst>
              <a:ext uri="{FF2B5EF4-FFF2-40B4-BE49-F238E27FC236}">
                <a16:creationId xmlns:a16="http://schemas.microsoft.com/office/drawing/2014/main" id="{8753D82C-4558-A223-DE0A-44187FACEC43}"/>
              </a:ext>
            </a:extLst>
          </p:cNvPr>
          <p:cNvSpPr>
            <a:spLocks noGrp="1"/>
          </p:cNvSpPr>
          <p:nvPr>
            <p:ph type="ctrTitle"/>
          </p:nvPr>
        </p:nvSpPr>
        <p:spPr>
          <a:xfrm>
            <a:off x="1978817" y="4084130"/>
            <a:ext cx="9440550" cy="3141089"/>
          </a:xfrm>
          <a:prstGeom prst="rect">
            <a:avLst/>
          </a:prstGeom>
          <a:noFill/>
        </p:spPr>
        <p:txBody>
          <a:bodyPr wrap="square" lIns="0" tIns="0" rIns="0" bIns="0" anchor="b">
            <a:noAutofit/>
          </a:bodyPr>
          <a:lstStyle>
            <a:lvl1pPr algn="l">
              <a:defRPr sz="8200" b="1"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sp>
        <p:nvSpPr>
          <p:cNvPr id="7" name="Holder 3">
            <a:extLst>
              <a:ext uri="{FF2B5EF4-FFF2-40B4-BE49-F238E27FC236}">
                <a16:creationId xmlns:a16="http://schemas.microsoft.com/office/drawing/2014/main" id="{36ED18DE-5D98-7A60-5FF1-DAA93F7A8B59}"/>
              </a:ext>
            </a:extLst>
          </p:cNvPr>
          <p:cNvSpPr>
            <a:spLocks noGrp="1"/>
          </p:cNvSpPr>
          <p:nvPr>
            <p:ph type="subTitle" idx="4"/>
          </p:nvPr>
        </p:nvSpPr>
        <p:spPr>
          <a:xfrm>
            <a:off x="1978817" y="7225216"/>
            <a:ext cx="9440550" cy="1723000"/>
          </a:xfrm>
          <a:prstGeom prst="rect">
            <a:avLst/>
          </a:prstGeom>
          <a:ln>
            <a:noFill/>
          </a:ln>
        </p:spPr>
        <p:txBody>
          <a:bodyPr wrap="square" lIns="0" tIns="0" rIns="0" bIns="0" anchor="ctr">
            <a:noAutofit/>
          </a:bodyPr>
          <a:lstStyle>
            <a:lvl1pPr algn="l">
              <a:defRPr sz="3000" b="0" i="0">
                <a:solidFill>
                  <a:schemeClr val="bg1"/>
                </a:solidFill>
                <a:latin typeface="Atkinson Hyperlegible Next" pitchFamily="2" charset="77"/>
                <a:ea typeface="Verdana" panose="020B0604030504040204" pitchFamily="34" charset="0"/>
                <a:cs typeface="Verdana" panose="020B0604030504040204" pitchFamily="34" charset="0"/>
              </a:defRPr>
            </a:lvl1pPr>
          </a:lstStyle>
          <a:p>
            <a:endParaRPr/>
          </a:p>
        </p:txBody>
      </p:sp>
      <p:pic>
        <p:nvPicPr>
          <p:cNvPr id="3" name="Graphic 2">
            <a:extLst>
              <a:ext uri="{FF2B5EF4-FFF2-40B4-BE49-F238E27FC236}">
                <a16:creationId xmlns:a16="http://schemas.microsoft.com/office/drawing/2014/main" id="{2A5BCE5C-7FEF-76D9-7D37-F55AD13FF4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8817" y="710759"/>
            <a:ext cx="2928638" cy="884577"/>
          </a:xfrm>
          <a:prstGeom prst="rect">
            <a:avLst/>
          </a:prstGeom>
        </p:spPr>
      </p:pic>
      <p:sp>
        <p:nvSpPr>
          <p:cNvPr id="10" name="Text Placeholder 06">
            <a:extLst>
              <a:ext uri="{FF2B5EF4-FFF2-40B4-BE49-F238E27FC236}">
                <a16:creationId xmlns:a16="http://schemas.microsoft.com/office/drawing/2014/main" id="{5EE3B42E-9EA2-FC27-AA86-5BDD3D613582}"/>
              </a:ext>
            </a:extLst>
          </p:cNvPr>
          <p:cNvSpPr>
            <a:spLocks noGrp="1"/>
          </p:cNvSpPr>
          <p:nvPr>
            <p:ph type="body" sz="quarter" idx="21" hasCustomPrompt="1"/>
          </p:nvPr>
        </p:nvSpPr>
        <p:spPr>
          <a:xfrm>
            <a:off x="15466979" y="10355502"/>
            <a:ext cx="2906081" cy="570508"/>
          </a:xfrm>
          <a:ln>
            <a:noFill/>
          </a:ln>
        </p:spPr>
        <p:txBody>
          <a:bodyPr lIns="0" rIns="0">
            <a:noAutofit/>
          </a:bodyPr>
          <a:lstStyle>
            <a:lvl1pPr algn="r">
              <a:defRPr sz="1800">
                <a:latin typeface="Atkinson Hyperlegible Next" pitchFamily="2" charset="77"/>
              </a:defRPr>
            </a:lvl1pPr>
          </a:lstStyle>
          <a:p>
            <a:pPr lvl="0"/>
            <a:r>
              <a:rPr lang="en-US"/>
              <a:t>December 27, 2025</a:t>
            </a:r>
          </a:p>
        </p:txBody>
      </p:sp>
    </p:spTree>
    <p:extLst>
      <p:ext uri="{BB962C8B-B14F-4D97-AF65-F5344CB8AC3E}">
        <p14:creationId xmlns:p14="http://schemas.microsoft.com/office/powerpoint/2010/main" val="3513354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speaker with bio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B119342-2CCC-4408-22E5-901ECD3D9263}"/>
              </a:ext>
            </a:extLst>
          </p:cNvPr>
          <p:cNvSpPr>
            <a:spLocks noGrp="1"/>
          </p:cNvSpPr>
          <p:nvPr>
            <p:ph type="body" sz="quarter" idx="10" hasCustomPrompt="1"/>
          </p:nvPr>
        </p:nvSpPr>
        <p:spPr>
          <a:xfrm>
            <a:off x="7502769" y="1801061"/>
            <a:ext cx="9874606" cy="882504"/>
          </a:xfrm>
          <a:noFill/>
        </p:spPr>
        <p:txBody>
          <a:bodyPr lIns="0">
            <a:normAutofit/>
          </a:bodyPr>
          <a:lstStyle>
            <a:lvl1pP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amed</a:t>
            </a:r>
            <a:endParaRPr lang="en-UA"/>
          </a:p>
        </p:txBody>
      </p:sp>
      <p:sp>
        <p:nvSpPr>
          <p:cNvPr id="11" name="Picture Placeholder 10">
            <a:extLst>
              <a:ext uri="{FF2B5EF4-FFF2-40B4-BE49-F238E27FC236}">
                <a16:creationId xmlns:a16="http://schemas.microsoft.com/office/drawing/2014/main" id="{65567DC5-F7B4-DC96-644E-A922A0726314}"/>
              </a:ext>
            </a:extLst>
          </p:cNvPr>
          <p:cNvSpPr>
            <a:spLocks noGrp="1"/>
          </p:cNvSpPr>
          <p:nvPr>
            <p:ph type="pic" sz="quarter" idx="11"/>
          </p:nvPr>
        </p:nvSpPr>
        <p:spPr>
          <a:xfrm>
            <a:off x="1594338" y="2860430"/>
            <a:ext cx="4665785" cy="4689231"/>
          </a:xfrm>
          <a:prstGeom prst="ellipse">
            <a:avLst/>
          </a:prstGeom>
        </p:spPr>
        <p:txBody>
          <a:bodyPr/>
          <a:lstStyle/>
          <a:p>
            <a:endParaRPr lang="en-UA"/>
          </a:p>
        </p:txBody>
      </p:sp>
      <p:sp>
        <p:nvSpPr>
          <p:cNvPr id="12" name="Text Placeholder 4">
            <a:extLst>
              <a:ext uri="{FF2B5EF4-FFF2-40B4-BE49-F238E27FC236}">
                <a16:creationId xmlns:a16="http://schemas.microsoft.com/office/drawing/2014/main" id="{E0ADF48F-D42C-6A22-F1F4-69C77D54A3D0}"/>
              </a:ext>
            </a:extLst>
          </p:cNvPr>
          <p:cNvSpPr>
            <a:spLocks noGrp="1"/>
          </p:cNvSpPr>
          <p:nvPr>
            <p:ph type="body" sz="quarter" idx="13" hasCustomPrompt="1"/>
          </p:nvPr>
        </p:nvSpPr>
        <p:spPr>
          <a:xfrm>
            <a:off x="7502769" y="2967726"/>
            <a:ext cx="10029857" cy="3850518"/>
          </a:xfrm>
        </p:spPr>
        <p:txBody>
          <a:bodyPr numCol="1">
            <a:normAutofit/>
          </a:bodyPr>
          <a:lstStyle>
            <a:lvl1pPr>
              <a:lnSpc>
                <a:spcPts val="3000"/>
              </a:lnSpc>
              <a:defRPr sz="2000">
                <a:solidFill>
                  <a:srgbClr val="E8E6EB"/>
                </a:solidFill>
              </a:defRPr>
            </a:lvl1pPr>
          </a:lstStyle>
          <a:p>
            <a:pPr lvl="0"/>
            <a:r>
              <a:rPr lang="en-GB"/>
              <a:t>Each European Union (EU) Member State is responsible for transposing the EAA into its national laws—and for </a:t>
            </a:r>
            <a:r>
              <a:rPr lang="en-GB" err="1"/>
              <a:t>enforcingEach</a:t>
            </a:r>
            <a:r>
              <a:rPr lang="en-GB"/>
              <a:t> European Union (EU) Member State is responsible for transposing the EAA into its national laws—and for enforcing compliance with these laws. As a result, the penalties for violating the EAA vary across EU markets. To help organizations better understand the market-specific risks of non-compliance, this resource breaks down the country-specific implementation and enforcement of the EAA.</a:t>
            </a:r>
          </a:p>
          <a:p>
            <a:pPr lvl="0"/>
            <a:r>
              <a:rPr lang="en-GB"/>
              <a:t>As a result, the penalties for violating the EAA vary across EU markets. To help organizations better understand the market-specific risks of non-compliance, </a:t>
            </a:r>
            <a:r>
              <a:rPr lang="en-US"/>
              <a:t>t</a:t>
            </a:r>
            <a:r>
              <a:rPr lang="en-GB"/>
              <a:t>his resource breaks down the country-specific implementation and enforcement of the EAA.</a:t>
            </a:r>
          </a:p>
        </p:txBody>
      </p:sp>
      <p:sp>
        <p:nvSpPr>
          <p:cNvPr id="4" name="Rectangle 3">
            <a:extLst>
              <a:ext uri="{FF2B5EF4-FFF2-40B4-BE49-F238E27FC236}">
                <a16:creationId xmlns:a16="http://schemas.microsoft.com/office/drawing/2014/main" id="{FF19D55E-0857-BA50-8EC1-05EED333DF45}"/>
              </a:ext>
            </a:extLst>
          </p:cNvPr>
          <p:cNvSpPr/>
          <p:nvPr userDrawn="1"/>
        </p:nvSpPr>
        <p:spPr>
          <a:xfrm>
            <a:off x="3865683" y="232246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Rectangle 4">
            <a:extLst>
              <a:ext uri="{FF2B5EF4-FFF2-40B4-BE49-F238E27FC236}">
                <a16:creationId xmlns:a16="http://schemas.microsoft.com/office/drawing/2014/main" id="{31F42ADD-37CD-47F4-2671-E81EF8FDA9C3}"/>
              </a:ext>
            </a:extLst>
          </p:cNvPr>
          <p:cNvSpPr/>
          <p:nvPr userDrawn="1"/>
        </p:nvSpPr>
        <p:spPr>
          <a:xfrm>
            <a:off x="3873420" y="7872260"/>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Slide Number Placeholder 1">
            <a:extLst>
              <a:ext uri="{FF2B5EF4-FFF2-40B4-BE49-F238E27FC236}">
                <a16:creationId xmlns:a16="http://schemas.microsoft.com/office/drawing/2014/main" id="{F7A458C7-EE97-925E-AEE5-AC002BFC1DB8}"/>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409911776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speaker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A3E7A7A-8DFA-4702-559A-D7EACA229875}"/>
              </a:ext>
            </a:extLst>
          </p:cNvPr>
          <p:cNvSpPr>
            <a:spLocks noGrp="1"/>
          </p:cNvSpPr>
          <p:nvPr>
            <p:ph type="body" sz="quarter" idx="10" hasCustomPrompt="1"/>
          </p:nvPr>
        </p:nvSpPr>
        <p:spPr>
          <a:xfrm>
            <a:off x="871538" y="1046163"/>
            <a:ext cx="18362612" cy="1087437"/>
          </a:xfrm>
          <a:noFill/>
        </p:spPr>
        <p:txBody>
          <a:bodyPr lIns="0">
            <a:normAutofit/>
          </a:bodyPr>
          <a:lstStyle>
            <a:lvl1pPr algn="ct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cxnSp>
        <p:nvCxnSpPr>
          <p:cNvPr id="8" name="Straight Connector 7">
            <a:extLst>
              <a:ext uri="{FF2B5EF4-FFF2-40B4-BE49-F238E27FC236}">
                <a16:creationId xmlns:a16="http://schemas.microsoft.com/office/drawing/2014/main" id="{A654B671-F625-CC6E-E6B3-FAB84D2BA3DD}"/>
              </a:ext>
            </a:extLst>
          </p:cNvPr>
          <p:cNvCxnSpPr>
            <a:cxnSpLocks/>
          </p:cNvCxnSpPr>
          <p:nvPr userDrawn="1"/>
        </p:nvCxnSpPr>
        <p:spPr>
          <a:xfrm>
            <a:off x="10052446" y="2177675"/>
            <a:ext cx="0" cy="7458993"/>
          </a:xfrm>
          <a:prstGeom prst="line">
            <a:avLst/>
          </a:prstGeom>
          <a:ln>
            <a:solidFill>
              <a:srgbClr val="786C9E"/>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D2A3B98-6A5F-3E00-64C2-8C5C41226E7F}"/>
              </a:ext>
            </a:extLst>
          </p:cNvPr>
          <p:cNvSpPr/>
          <p:nvPr userDrawn="1"/>
        </p:nvSpPr>
        <p:spPr>
          <a:xfrm>
            <a:off x="9991297" y="2149833"/>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Rectangle 15">
            <a:extLst>
              <a:ext uri="{FF2B5EF4-FFF2-40B4-BE49-F238E27FC236}">
                <a16:creationId xmlns:a16="http://schemas.microsoft.com/office/drawing/2014/main" id="{99E8DEAD-0129-7E91-7ED9-F632C735A045}"/>
              </a:ext>
            </a:extLst>
          </p:cNvPr>
          <p:cNvSpPr/>
          <p:nvPr userDrawn="1"/>
        </p:nvSpPr>
        <p:spPr>
          <a:xfrm>
            <a:off x="9990503" y="9513575"/>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Text Placeholder 18">
            <a:extLst>
              <a:ext uri="{FF2B5EF4-FFF2-40B4-BE49-F238E27FC236}">
                <a16:creationId xmlns:a16="http://schemas.microsoft.com/office/drawing/2014/main" id="{A861BF87-CDB1-8E4B-8454-84251081E3BB}"/>
              </a:ext>
            </a:extLst>
          </p:cNvPr>
          <p:cNvSpPr>
            <a:spLocks noGrp="1"/>
          </p:cNvSpPr>
          <p:nvPr>
            <p:ph type="body" sz="quarter" idx="13" hasCustomPrompt="1"/>
          </p:nvPr>
        </p:nvSpPr>
        <p:spPr>
          <a:xfrm>
            <a:off x="2599848" y="8335746"/>
            <a:ext cx="6436517" cy="854991"/>
          </a:xfrm>
        </p:spPr>
        <p:txBody>
          <a:bodyPr/>
          <a:lstStyle>
            <a:lvl1pPr marL="0" marR="0" indent="0" algn="ctr"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a:t>Lorem ipsum </a:t>
            </a:r>
            <a:r>
              <a:rPr lang="en-GB" err="1"/>
              <a:t>dolor</a:t>
            </a:r>
            <a:r>
              <a:rPr lang="en-GB"/>
              <a:t> sit </a:t>
            </a:r>
            <a:r>
              <a:rPr lang="en-GB" err="1"/>
              <a:t>amet</a:t>
            </a:r>
            <a:r>
              <a:rPr lang="en-GB"/>
              <a:t>, </a:t>
            </a:r>
            <a:r>
              <a:rPr lang="en-GB" err="1"/>
              <a:t>consectetur</a:t>
            </a:r>
            <a:r>
              <a:rPr lang="en-GB"/>
              <a:t> Lorem </a:t>
            </a:r>
            <a:r>
              <a:rPr lang="en-GB" err="1"/>
              <a:t>ipsumdolor</a:t>
            </a:r>
            <a:r>
              <a:rPr lang="en-GB"/>
              <a:t> ipsum </a:t>
            </a:r>
            <a:r>
              <a:rPr lang="en-GB" err="1"/>
              <a:t>dolor</a:t>
            </a:r>
            <a:r>
              <a:rPr lang="en-GB"/>
              <a:t> </a:t>
            </a:r>
            <a:endParaRPr lang="en-UA"/>
          </a:p>
        </p:txBody>
      </p:sp>
      <p:sp>
        <p:nvSpPr>
          <p:cNvPr id="23" name="Text Placeholder 18">
            <a:extLst>
              <a:ext uri="{FF2B5EF4-FFF2-40B4-BE49-F238E27FC236}">
                <a16:creationId xmlns:a16="http://schemas.microsoft.com/office/drawing/2014/main" id="{1FF4D50C-95A4-3FD1-5462-E0C1620AF11F}"/>
              </a:ext>
            </a:extLst>
          </p:cNvPr>
          <p:cNvSpPr>
            <a:spLocks noGrp="1"/>
          </p:cNvSpPr>
          <p:nvPr>
            <p:ph type="body" sz="quarter" idx="14" hasCustomPrompt="1"/>
          </p:nvPr>
        </p:nvSpPr>
        <p:spPr>
          <a:xfrm>
            <a:off x="2010489" y="7545647"/>
            <a:ext cx="7615236" cy="746551"/>
          </a:xfrm>
        </p:spPr>
        <p:txBody>
          <a:bodyPr tIns="144000">
            <a:noAutofit/>
          </a:bodyPr>
          <a:lstStyle>
            <a:lvl1pPr algn="ctr">
              <a:lnSpc>
                <a:spcPts val="3000"/>
              </a:lnSpc>
              <a:defRPr sz="4000">
                <a:solidFill>
                  <a:schemeClr val="bg1"/>
                </a:solidFill>
              </a:defRPr>
            </a:lvl1pPr>
          </a:lstStyle>
          <a:p>
            <a:pPr lvl="0"/>
            <a:r>
              <a:rPr lang="en-GB"/>
              <a:t>Lorem ipsum </a:t>
            </a:r>
            <a:r>
              <a:rPr lang="en-GB" err="1"/>
              <a:t>dolor</a:t>
            </a:r>
            <a:endParaRPr lang="en-UA"/>
          </a:p>
        </p:txBody>
      </p:sp>
      <p:sp>
        <p:nvSpPr>
          <p:cNvPr id="26" name="Picture Placeholder 4">
            <a:extLst>
              <a:ext uri="{FF2B5EF4-FFF2-40B4-BE49-F238E27FC236}">
                <a16:creationId xmlns:a16="http://schemas.microsoft.com/office/drawing/2014/main" id="{B87708FD-F374-A4DC-70BC-6E6EE5551C7B}"/>
              </a:ext>
            </a:extLst>
          </p:cNvPr>
          <p:cNvSpPr>
            <a:spLocks noGrp="1"/>
          </p:cNvSpPr>
          <p:nvPr>
            <p:ph type="pic" sz="quarter" idx="17"/>
          </p:nvPr>
        </p:nvSpPr>
        <p:spPr>
          <a:xfrm>
            <a:off x="3696693" y="2713907"/>
            <a:ext cx="4200297" cy="4200297"/>
          </a:xfrm>
          <a:prstGeom prst="ellipse">
            <a:avLst/>
          </a:prstGeom>
        </p:spPr>
        <p:txBody>
          <a:bodyPr/>
          <a:lstStyle/>
          <a:p>
            <a:endParaRPr lang="en-UA"/>
          </a:p>
        </p:txBody>
      </p:sp>
      <p:sp>
        <p:nvSpPr>
          <p:cNvPr id="27" name="Picture Placeholder 4">
            <a:extLst>
              <a:ext uri="{FF2B5EF4-FFF2-40B4-BE49-F238E27FC236}">
                <a16:creationId xmlns:a16="http://schemas.microsoft.com/office/drawing/2014/main" id="{BB455B93-6887-AC20-5973-5CDA31D9F46C}"/>
              </a:ext>
            </a:extLst>
          </p:cNvPr>
          <p:cNvSpPr>
            <a:spLocks noGrp="1"/>
          </p:cNvSpPr>
          <p:nvPr>
            <p:ph type="pic" sz="quarter" idx="18"/>
          </p:nvPr>
        </p:nvSpPr>
        <p:spPr>
          <a:xfrm>
            <a:off x="12109888" y="2724539"/>
            <a:ext cx="4200297" cy="4200297"/>
          </a:xfrm>
          <a:prstGeom prst="ellipse">
            <a:avLst/>
          </a:prstGeom>
        </p:spPr>
        <p:txBody>
          <a:bodyPr/>
          <a:lstStyle/>
          <a:p>
            <a:endParaRPr lang="en-UA"/>
          </a:p>
        </p:txBody>
      </p:sp>
      <p:sp>
        <p:nvSpPr>
          <p:cNvPr id="28" name="Text Placeholder 18">
            <a:extLst>
              <a:ext uri="{FF2B5EF4-FFF2-40B4-BE49-F238E27FC236}">
                <a16:creationId xmlns:a16="http://schemas.microsoft.com/office/drawing/2014/main" id="{11220CFA-4A28-3900-6A77-6E7FA65BE4DD}"/>
              </a:ext>
            </a:extLst>
          </p:cNvPr>
          <p:cNvSpPr>
            <a:spLocks noGrp="1"/>
          </p:cNvSpPr>
          <p:nvPr>
            <p:ph type="body" sz="quarter" idx="19" hasCustomPrompt="1"/>
          </p:nvPr>
        </p:nvSpPr>
        <p:spPr>
          <a:xfrm>
            <a:off x="3353983" y="9204340"/>
            <a:ext cx="4928248" cy="489478"/>
          </a:xfrm>
        </p:spPr>
        <p:txBody>
          <a:bodyPr/>
          <a:lstStyle>
            <a:lvl1pPr marL="0" marR="0" indent="0" algn="ctr"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err="1"/>
              <a:t>Loremipsum@gmail.com</a:t>
            </a:r>
            <a:endParaRPr lang="en-GB"/>
          </a:p>
        </p:txBody>
      </p:sp>
      <p:sp>
        <p:nvSpPr>
          <p:cNvPr id="30" name="Text Placeholder 18">
            <a:extLst>
              <a:ext uri="{FF2B5EF4-FFF2-40B4-BE49-F238E27FC236}">
                <a16:creationId xmlns:a16="http://schemas.microsoft.com/office/drawing/2014/main" id="{8AB5FECA-9EF0-73B5-C270-761726A60DE8}"/>
              </a:ext>
            </a:extLst>
          </p:cNvPr>
          <p:cNvSpPr>
            <a:spLocks noGrp="1"/>
          </p:cNvSpPr>
          <p:nvPr>
            <p:ph type="body" sz="quarter" idx="21" hasCustomPrompt="1"/>
          </p:nvPr>
        </p:nvSpPr>
        <p:spPr>
          <a:xfrm>
            <a:off x="10539523" y="7545647"/>
            <a:ext cx="7615236" cy="746551"/>
          </a:xfrm>
        </p:spPr>
        <p:txBody>
          <a:bodyPr tIns="144000">
            <a:noAutofit/>
          </a:bodyPr>
          <a:lstStyle>
            <a:lvl1pPr algn="ctr">
              <a:lnSpc>
                <a:spcPts val="3000"/>
              </a:lnSpc>
              <a:defRPr sz="4000">
                <a:solidFill>
                  <a:schemeClr val="bg1"/>
                </a:solidFill>
              </a:defRPr>
            </a:lvl1pPr>
          </a:lstStyle>
          <a:p>
            <a:pPr lvl="0"/>
            <a:r>
              <a:rPr lang="en-GB"/>
              <a:t>Lorem ipsum </a:t>
            </a:r>
            <a:r>
              <a:rPr lang="en-GB" err="1"/>
              <a:t>dolor</a:t>
            </a:r>
            <a:endParaRPr lang="en-UA"/>
          </a:p>
        </p:txBody>
      </p:sp>
      <p:sp>
        <p:nvSpPr>
          <p:cNvPr id="35" name="Text Placeholder 18">
            <a:extLst>
              <a:ext uri="{FF2B5EF4-FFF2-40B4-BE49-F238E27FC236}">
                <a16:creationId xmlns:a16="http://schemas.microsoft.com/office/drawing/2014/main" id="{EE75431C-EB5E-67F9-102B-D55574F13055}"/>
              </a:ext>
            </a:extLst>
          </p:cNvPr>
          <p:cNvSpPr>
            <a:spLocks noGrp="1"/>
          </p:cNvSpPr>
          <p:nvPr>
            <p:ph type="body" sz="quarter" idx="22" hasCustomPrompt="1"/>
          </p:nvPr>
        </p:nvSpPr>
        <p:spPr>
          <a:xfrm>
            <a:off x="11170555" y="8349349"/>
            <a:ext cx="6436517" cy="854991"/>
          </a:xfrm>
        </p:spPr>
        <p:txBody>
          <a:bodyPr/>
          <a:lstStyle>
            <a:lvl1pPr marL="0" marR="0" indent="0" algn="ctr"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a:t>Lorem ipsum </a:t>
            </a:r>
            <a:r>
              <a:rPr lang="en-GB" err="1"/>
              <a:t>dolor</a:t>
            </a:r>
            <a:r>
              <a:rPr lang="en-GB"/>
              <a:t> sit </a:t>
            </a:r>
            <a:r>
              <a:rPr lang="en-GB" err="1"/>
              <a:t>amet</a:t>
            </a:r>
            <a:r>
              <a:rPr lang="en-GB"/>
              <a:t>, </a:t>
            </a:r>
            <a:r>
              <a:rPr lang="en-GB" err="1"/>
              <a:t>consectetur</a:t>
            </a:r>
            <a:r>
              <a:rPr lang="en-GB"/>
              <a:t> Lorem </a:t>
            </a:r>
            <a:r>
              <a:rPr lang="en-GB" err="1"/>
              <a:t>ipsumdolor</a:t>
            </a:r>
            <a:r>
              <a:rPr lang="en-GB"/>
              <a:t> ipsum </a:t>
            </a:r>
            <a:r>
              <a:rPr lang="en-GB" err="1"/>
              <a:t>dolor</a:t>
            </a:r>
            <a:r>
              <a:rPr lang="en-GB"/>
              <a:t> </a:t>
            </a:r>
            <a:endParaRPr lang="en-UA"/>
          </a:p>
        </p:txBody>
      </p:sp>
      <p:sp>
        <p:nvSpPr>
          <p:cNvPr id="36" name="Text Placeholder 18">
            <a:extLst>
              <a:ext uri="{FF2B5EF4-FFF2-40B4-BE49-F238E27FC236}">
                <a16:creationId xmlns:a16="http://schemas.microsoft.com/office/drawing/2014/main" id="{C831462C-9D0C-1D62-3D61-02FDFF202393}"/>
              </a:ext>
            </a:extLst>
          </p:cNvPr>
          <p:cNvSpPr>
            <a:spLocks noGrp="1"/>
          </p:cNvSpPr>
          <p:nvPr>
            <p:ph type="body" sz="quarter" idx="23" hasCustomPrompt="1"/>
          </p:nvPr>
        </p:nvSpPr>
        <p:spPr>
          <a:xfrm>
            <a:off x="11924690" y="9217943"/>
            <a:ext cx="4928248" cy="489478"/>
          </a:xfrm>
        </p:spPr>
        <p:txBody>
          <a:bodyPr/>
          <a:lstStyle>
            <a:lvl1pPr marL="0" marR="0" indent="0" algn="ctr"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err="1"/>
              <a:t>Loremipsum@gmail.com</a:t>
            </a:r>
            <a:endParaRPr lang="en-GB"/>
          </a:p>
        </p:txBody>
      </p:sp>
      <p:sp>
        <p:nvSpPr>
          <p:cNvPr id="37" name="Rectangle 36">
            <a:extLst>
              <a:ext uri="{FF2B5EF4-FFF2-40B4-BE49-F238E27FC236}">
                <a16:creationId xmlns:a16="http://schemas.microsoft.com/office/drawing/2014/main" id="{53186929-6C54-AAC7-1FEF-15405BBE8758}"/>
              </a:ext>
            </a:extLst>
          </p:cNvPr>
          <p:cNvSpPr/>
          <p:nvPr userDrawn="1"/>
        </p:nvSpPr>
        <p:spPr>
          <a:xfrm>
            <a:off x="8239152" y="463477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8" name="Rectangle 37">
            <a:extLst>
              <a:ext uri="{FF2B5EF4-FFF2-40B4-BE49-F238E27FC236}">
                <a16:creationId xmlns:a16="http://schemas.microsoft.com/office/drawing/2014/main" id="{B3DE533A-975D-D6FC-5C53-794AE87204CB}"/>
              </a:ext>
            </a:extLst>
          </p:cNvPr>
          <p:cNvSpPr/>
          <p:nvPr userDrawn="1"/>
        </p:nvSpPr>
        <p:spPr>
          <a:xfrm>
            <a:off x="3235942" y="463477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9" name="Rectangle 38">
            <a:extLst>
              <a:ext uri="{FF2B5EF4-FFF2-40B4-BE49-F238E27FC236}">
                <a16:creationId xmlns:a16="http://schemas.microsoft.com/office/drawing/2014/main" id="{CD00924F-C8AB-3DB7-DBA7-760AE70129A6}"/>
              </a:ext>
            </a:extLst>
          </p:cNvPr>
          <p:cNvSpPr/>
          <p:nvPr userDrawn="1"/>
        </p:nvSpPr>
        <p:spPr>
          <a:xfrm>
            <a:off x="11643511" y="4654984"/>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0" name="Rectangle 39">
            <a:extLst>
              <a:ext uri="{FF2B5EF4-FFF2-40B4-BE49-F238E27FC236}">
                <a16:creationId xmlns:a16="http://schemas.microsoft.com/office/drawing/2014/main" id="{B1D472FA-C73E-66A9-7466-DCBE6F4B0965}"/>
              </a:ext>
            </a:extLst>
          </p:cNvPr>
          <p:cNvSpPr/>
          <p:nvPr userDrawn="1"/>
        </p:nvSpPr>
        <p:spPr>
          <a:xfrm>
            <a:off x="16676680" y="464462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E75072D9-8B88-5167-8881-22A55F80B05F}"/>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145814545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speaker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A3E7A7A-8DFA-4702-559A-D7EACA229875}"/>
              </a:ext>
            </a:extLst>
          </p:cNvPr>
          <p:cNvSpPr>
            <a:spLocks noGrp="1"/>
          </p:cNvSpPr>
          <p:nvPr>
            <p:ph type="body" sz="quarter" idx="10" hasCustomPrompt="1"/>
          </p:nvPr>
        </p:nvSpPr>
        <p:spPr>
          <a:xfrm>
            <a:off x="871538" y="1046163"/>
            <a:ext cx="18362612" cy="1087437"/>
          </a:xfrm>
          <a:noFill/>
        </p:spPr>
        <p:txBody>
          <a:bodyPr lIns="0">
            <a:normAutofit/>
          </a:bodyPr>
          <a:lstStyle>
            <a:lvl1pPr algn="ct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2" name="Text Placeholder 18">
            <a:extLst>
              <a:ext uri="{FF2B5EF4-FFF2-40B4-BE49-F238E27FC236}">
                <a16:creationId xmlns:a16="http://schemas.microsoft.com/office/drawing/2014/main" id="{A861BF87-CDB1-8E4B-8454-84251081E3BB}"/>
              </a:ext>
            </a:extLst>
          </p:cNvPr>
          <p:cNvSpPr>
            <a:spLocks noGrp="1"/>
          </p:cNvSpPr>
          <p:nvPr>
            <p:ph type="body" sz="quarter" idx="13" hasCustomPrompt="1"/>
          </p:nvPr>
        </p:nvSpPr>
        <p:spPr>
          <a:xfrm>
            <a:off x="1839101" y="7846268"/>
            <a:ext cx="4600948" cy="854991"/>
          </a:xfrm>
        </p:spPr>
        <p:txBody>
          <a:bodyPr/>
          <a:lstStyle>
            <a:lvl1pPr marL="0" marR="0" indent="0" algn="ctr"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23" name="Text Placeholder 18">
            <a:extLst>
              <a:ext uri="{FF2B5EF4-FFF2-40B4-BE49-F238E27FC236}">
                <a16:creationId xmlns:a16="http://schemas.microsoft.com/office/drawing/2014/main" id="{1FF4D50C-95A4-3FD1-5462-E0C1620AF11F}"/>
              </a:ext>
            </a:extLst>
          </p:cNvPr>
          <p:cNvSpPr>
            <a:spLocks noGrp="1"/>
          </p:cNvSpPr>
          <p:nvPr>
            <p:ph type="body" sz="quarter" idx="14" hasCustomPrompt="1"/>
          </p:nvPr>
        </p:nvSpPr>
        <p:spPr>
          <a:xfrm>
            <a:off x="1839101" y="7056169"/>
            <a:ext cx="4623668" cy="746551"/>
          </a:xfrm>
        </p:spPr>
        <p:txBody>
          <a:bodyPr tIns="144000">
            <a:noAutofit/>
          </a:bodyPr>
          <a:lstStyle>
            <a:lvl1pPr algn="ctr">
              <a:lnSpc>
                <a:spcPts val="3000"/>
              </a:lnSpc>
              <a:defRPr sz="3600">
                <a:solidFill>
                  <a:schemeClr val="bg1"/>
                </a:solidFill>
              </a:defRPr>
            </a:lvl1pPr>
          </a:lstStyle>
          <a:p>
            <a:pPr lvl="0"/>
            <a:r>
              <a:rPr lang="en-GB" dirty="0"/>
              <a:t>Lorem ipsum </a:t>
            </a:r>
            <a:r>
              <a:rPr lang="en-GB" dirty="0" err="1"/>
              <a:t>dolor</a:t>
            </a:r>
            <a:endParaRPr lang="en-UA" dirty="0"/>
          </a:p>
        </p:txBody>
      </p:sp>
      <p:sp>
        <p:nvSpPr>
          <p:cNvPr id="26" name="Picture Placeholder 4">
            <a:extLst>
              <a:ext uri="{FF2B5EF4-FFF2-40B4-BE49-F238E27FC236}">
                <a16:creationId xmlns:a16="http://schemas.microsoft.com/office/drawing/2014/main" id="{B87708FD-F374-A4DC-70BC-6E6EE5551C7B}"/>
              </a:ext>
            </a:extLst>
          </p:cNvPr>
          <p:cNvSpPr>
            <a:spLocks noGrp="1"/>
          </p:cNvSpPr>
          <p:nvPr>
            <p:ph type="pic" sz="quarter" idx="17"/>
          </p:nvPr>
        </p:nvSpPr>
        <p:spPr>
          <a:xfrm>
            <a:off x="2510444" y="2975427"/>
            <a:ext cx="3284797" cy="3284797"/>
          </a:xfrm>
          <a:prstGeom prst="ellipse">
            <a:avLst/>
          </a:prstGeom>
          <a:ln>
            <a:solidFill>
              <a:schemeClr val="bg1"/>
            </a:solidFill>
          </a:ln>
        </p:spPr>
        <p:txBody>
          <a:bodyPr/>
          <a:lstStyle/>
          <a:p>
            <a:endParaRPr lang="en-UA"/>
          </a:p>
        </p:txBody>
      </p:sp>
      <p:sp>
        <p:nvSpPr>
          <p:cNvPr id="28" name="Text Placeholder 18">
            <a:extLst>
              <a:ext uri="{FF2B5EF4-FFF2-40B4-BE49-F238E27FC236}">
                <a16:creationId xmlns:a16="http://schemas.microsoft.com/office/drawing/2014/main" id="{11220CFA-4A28-3900-6A77-6E7FA65BE4DD}"/>
              </a:ext>
            </a:extLst>
          </p:cNvPr>
          <p:cNvSpPr>
            <a:spLocks noGrp="1"/>
          </p:cNvSpPr>
          <p:nvPr>
            <p:ph type="body" sz="quarter" idx="19" hasCustomPrompt="1"/>
          </p:nvPr>
        </p:nvSpPr>
        <p:spPr>
          <a:xfrm>
            <a:off x="1839100" y="8714862"/>
            <a:ext cx="4623668" cy="489478"/>
          </a:xfrm>
        </p:spPr>
        <p:txBody>
          <a:bodyPr/>
          <a:lstStyle>
            <a:lvl1pPr marL="0" marR="0" indent="0" algn="ctr"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err="1"/>
              <a:t>Loremipsum@gmail.com</a:t>
            </a:r>
            <a:endParaRPr lang="en-GB"/>
          </a:p>
        </p:txBody>
      </p:sp>
      <p:sp>
        <p:nvSpPr>
          <p:cNvPr id="37" name="Rectangle 36">
            <a:extLst>
              <a:ext uri="{FF2B5EF4-FFF2-40B4-BE49-F238E27FC236}">
                <a16:creationId xmlns:a16="http://schemas.microsoft.com/office/drawing/2014/main" id="{53186929-6C54-AAC7-1FEF-15405BBE8758}"/>
              </a:ext>
            </a:extLst>
          </p:cNvPr>
          <p:cNvSpPr/>
          <p:nvPr userDrawn="1"/>
        </p:nvSpPr>
        <p:spPr>
          <a:xfrm>
            <a:off x="8087616" y="463499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8" name="Rectangle 37">
            <a:extLst>
              <a:ext uri="{FF2B5EF4-FFF2-40B4-BE49-F238E27FC236}">
                <a16:creationId xmlns:a16="http://schemas.microsoft.com/office/drawing/2014/main" id="{B3DE533A-975D-D6FC-5C53-794AE87204CB}"/>
              </a:ext>
            </a:extLst>
          </p:cNvPr>
          <p:cNvSpPr/>
          <p:nvPr userDrawn="1"/>
        </p:nvSpPr>
        <p:spPr>
          <a:xfrm>
            <a:off x="2187024" y="4634777"/>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9" name="Rectangle 38">
            <a:extLst>
              <a:ext uri="{FF2B5EF4-FFF2-40B4-BE49-F238E27FC236}">
                <a16:creationId xmlns:a16="http://schemas.microsoft.com/office/drawing/2014/main" id="{CD00924F-C8AB-3DB7-DBA7-760AE70129A6}"/>
              </a:ext>
            </a:extLst>
          </p:cNvPr>
          <p:cNvSpPr/>
          <p:nvPr userDrawn="1"/>
        </p:nvSpPr>
        <p:spPr>
          <a:xfrm>
            <a:off x="11915888" y="4654984"/>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0" name="Rectangle 39">
            <a:extLst>
              <a:ext uri="{FF2B5EF4-FFF2-40B4-BE49-F238E27FC236}">
                <a16:creationId xmlns:a16="http://schemas.microsoft.com/office/drawing/2014/main" id="{B1D472FA-C73E-66A9-7466-DCBE6F4B0965}"/>
              </a:ext>
            </a:extLst>
          </p:cNvPr>
          <p:cNvSpPr/>
          <p:nvPr userDrawn="1"/>
        </p:nvSpPr>
        <p:spPr>
          <a:xfrm>
            <a:off x="17795571" y="4654983"/>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E75072D9-8B88-5167-8881-22A55F80B05F}"/>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4" name="Rectangle 3">
            <a:extLst>
              <a:ext uri="{FF2B5EF4-FFF2-40B4-BE49-F238E27FC236}">
                <a16:creationId xmlns:a16="http://schemas.microsoft.com/office/drawing/2014/main" id="{CEBD0D25-2EF4-56B3-9E42-902D7E1CB2D5}"/>
              </a:ext>
            </a:extLst>
          </p:cNvPr>
          <p:cNvSpPr/>
          <p:nvPr userDrawn="1"/>
        </p:nvSpPr>
        <p:spPr>
          <a:xfrm>
            <a:off x="6012389" y="4634776"/>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Rectangle 4">
            <a:extLst>
              <a:ext uri="{FF2B5EF4-FFF2-40B4-BE49-F238E27FC236}">
                <a16:creationId xmlns:a16="http://schemas.microsoft.com/office/drawing/2014/main" id="{B9FA3ECE-B718-2E59-5A7B-624398B2C452}"/>
              </a:ext>
            </a:extLst>
          </p:cNvPr>
          <p:cNvSpPr/>
          <p:nvPr userDrawn="1"/>
        </p:nvSpPr>
        <p:spPr>
          <a:xfrm>
            <a:off x="13969411" y="4655352"/>
            <a:ext cx="123093" cy="123093"/>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9" name="Text Placeholder 18">
            <a:extLst>
              <a:ext uri="{FF2B5EF4-FFF2-40B4-BE49-F238E27FC236}">
                <a16:creationId xmlns:a16="http://schemas.microsoft.com/office/drawing/2014/main" id="{752300B1-5ECC-F5F1-40FC-FD697EFDBE49}"/>
              </a:ext>
            </a:extLst>
          </p:cNvPr>
          <p:cNvSpPr>
            <a:spLocks noGrp="1"/>
          </p:cNvSpPr>
          <p:nvPr>
            <p:ph type="body" sz="quarter" idx="28" hasCustomPrompt="1"/>
          </p:nvPr>
        </p:nvSpPr>
        <p:spPr>
          <a:xfrm>
            <a:off x="7741010" y="7846268"/>
            <a:ext cx="4600948" cy="854991"/>
          </a:xfrm>
        </p:spPr>
        <p:txBody>
          <a:bodyPr/>
          <a:lstStyle>
            <a:lvl1pPr marL="0" marR="0" indent="0" algn="ctr"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20" name="Text Placeholder 18">
            <a:extLst>
              <a:ext uri="{FF2B5EF4-FFF2-40B4-BE49-F238E27FC236}">
                <a16:creationId xmlns:a16="http://schemas.microsoft.com/office/drawing/2014/main" id="{944E1ADE-21C4-2C30-B8FD-E9BE2A91BBE2}"/>
              </a:ext>
            </a:extLst>
          </p:cNvPr>
          <p:cNvSpPr>
            <a:spLocks noGrp="1"/>
          </p:cNvSpPr>
          <p:nvPr>
            <p:ph type="body" sz="quarter" idx="29" hasCustomPrompt="1"/>
          </p:nvPr>
        </p:nvSpPr>
        <p:spPr>
          <a:xfrm>
            <a:off x="7741010" y="7056169"/>
            <a:ext cx="4623668" cy="746551"/>
          </a:xfrm>
        </p:spPr>
        <p:txBody>
          <a:bodyPr tIns="144000">
            <a:noAutofit/>
          </a:bodyPr>
          <a:lstStyle>
            <a:lvl1pPr algn="ctr">
              <a:lnSpc>
                <a:spcPts val="3000"/>
              </a:lnSpc>
              <a:defRPr sz="3600">
                <a:solidFill>
                  <a:schemeClr val="bg1"/>
                </a:solidFill>
              </a:defRPr>
            </a:lvl1pPr>
          </a:lstStyle>
          <a:p>
            <a:pPr lvl="0"/>
            <a:r>
              <a:rPr lang="en-GB" dirty="0"/>
              <a:t>Lorem ipsum </a:t>
            </a:r>
            <a:r>
              <a:rPr lang="en-GB" dirty="0" err="1"/>
              <a:t>dolor</a:t>
            </a:r>
            <a:endParaRPr lang="en-UA" dirty="0"/>
          </a:p>
        </p:txBody>
      </p:sp>
      <p:sp>
        <p:nvSpPr>
          <p:cNvPr id="21" name="Text Placeholder 18">
            <a:extLst>
              <a:ext uri="{FF2B5EF4-FFF2-40B4-BE49-F238E27FC236}">
                <a16:creationId xmlns:a16="http://schemas.microsoft.com/office/drawing/2014/main" id="{7CCD0D9E-C437-E8B8-D6F0-3A5BC322E497}"/>
              </a:ext>
            </a:extLst>
          </p:cNvPr>
          <p:cNvSpPr>
            <a:spLocks noGrp="1"/>
          </p:cNvSpPr>
          <p:nvPr>
            <p:ph type="body" sz="quarter" idx="30" hasCustomPrompt="1"/>
          </p:nvPr>
        </p:nvSpPr>
        <p:spPr>
          <a:xfrm>
            <a:off x="7741009" y="8714862"/>
            <a:ext cx="4623668" cy="489478"/>
          </a:xfrm>
        </p:spPr>
        <p:txBody>
          <a:bodyPr/>
          <a:lstStyle>
            <a:lvl1pPr marL="0" marR="0" indent="0" algn="ctr"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err="1"/>
              <a:t>Loremipsum@gmail.com</a:t>
            </a:r>
            <a:endParaRPr lang="en-GB"/>
          </a:p>
        </p:txBody>
      </p:sp>
      <p:sp>
        <p:nvSpPr>
          <p:cNvPr id="24" name="Text Placeholder 18">
            <a:extLst>
              <a:ext uri="{FF2B5EF4-FFF2-40B4-BE49-F238E27FC236}">
                <a16:creationId xmlns:a16="http://schemas.microsoft.com/office/drawing/2014/main" id="{D4405390-54C6-BCC4-9BE4-45D15BDC1E04}"/>
              </a:ext>
            </a:extLst>
          </p:cNvPr>
          <p:cNvSpPr>
            <a:spLocks noGrp="1"/>
          </p:cNvSpPr>
          <p:nvPr>
            <p:ph type="body" sz="quarter" idx="31" hasCustomPrompt="1"/>
          </p:nvPr>
        </p:nvSpPr>
        <p:spPr>
          <a:xfrm>
            <a:off x="13665638" y="7841099"/>
            <a:ext cx="4600948" cy="854991"/>
          </a:xfrm>
        </p:spPr>
        <p:txBody>
          <a:bodyPr/>
          <a:lstStyle>
            <a:lvl1pPr marL="0" marR="0" indent="0" algn="ctr"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25" name="Text Placeholder 18">
            <a:extLst>
              <a:ext uri="{FF2B5EF4-FFF2-40B4-BE49-F238E27FC236}">
                <a16:creationId xmlns:a16="http://schemas.microsoft.com/office/drawing/2014/main" id="{195B04FA-7EBA-026D-D432-2C920F705EF4}"/>
              </a:ext>
            </a:extLst>
          </p:cNvPr>
          <p:cNvSpPr>
            <a:spLocks noGrp="1"/>
          </p:cNvSpPr>
          <p:nvPr>
            <p:ph type="body" sz="quarter" idx="32" hasCustomPrompt="1"/>
          </p:nvPr>
        </p:nvSpPr>
        <p:spPr>
          <a:xfrm>
            <a:off x="13665638" y="7051000"/>
            <a:ext cx="4623668" cy="746551"/>
          </a:xfrm>
        </p:spPr>
        <p:txBody>
          <a:bodyPr tIns="144000">
            <a:noAutofit/>
          </a:bodyPr>
          <a:lstStyle>
            <a:lvl1pPr algn="ctr">
              <a:lnSpc>
                <a:spcPts val="3000"/>
              </a:lnSpc>
              <a:defRPr sz="3600">
                <a:solidFill>
                  <a:schemeClr val="bg1"/>
                </a:solidFill>
              </a:defRPr>
            </a:lvl1pPr>
          </a:lstStyle>
          <a:p>
            <a:pPr lvl="0"/>
            <a:r>
              <a:rPr lang="en-GB" dirty="0"/>
              <a:t>Lorem ipsum </a:t>
            </a:r>
            <a:r>
              <a:rPr lang="en-GB" dirty="0" err="1"/>
              <a:t>dolor</a:t>
            </a:r>
            <a:endParaRPr lang="en-UA" dirty="0"/>
          </a:p>
        </p:txBody>
      </p:sp>
      <p:sp>
        <p:nvSpPr>
          <p:cNvPr id="29" name="Text Placeholder 18">
            <a:extLst>
              <a:ext uri="{FF2B5EF4-FFF2-40B4-BE49-F238E27FC236}">
                <a16:creationId xmlns:a16="http://schemas.microsoft.com/office/drawing/2014/main" id="{32D34E61-AAD2-2C7C-DF24-2AF8D03E2962}"/>
              </a:ext>
            </a:extLst>
          </p:cNvPr>
          <p:cNvSpPr>
            <a:spLocks noGrp="1"/>
          </p:cNvSpPr>
          <p:nvPr>
            <p:ph type="body" sz="quarter" idx="33" hasCustomPrompt="1"/>
          </p:nvPr>
        </p:nvSpPr>
        <p:spPr>
          <a:xfrm>
            <a:off x="13665637" y="8709693"/>
            <a:ext cx="4623668" cy="489478"/>
          </a:xfrm>
        </p:spPr>
        <p:txBody>
          <a:bodyPr/>
          <a:lstStyle>
            <a:lvl1pPr marL="0" marR="0" indent="0" algn="ctr"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err="1"/>
              <a:t>Loremipsum@gmail.com</a:t>
            </a:r>
            <a:endParaRPr lang="en-GB"/>
          </a:p>
        </p:txBody>
      </p:sp>
      <p:sp>
        <p:nvSpPr>
          <p:cNvPr id="31" name="Picture Placeholder 4">
            <a:extLst>
              <a:ext uri="{FF2B5EF4-FFF2-40B4-BE49-F238E27FC236}">
                <a16:creationId xmlns:a16="http://schemas.microsoft.com/office/drawing/2014/main" id="{EA81C47A-5D56-97D3-43F0-477D7E9A8573}"/>
              </a:ext>
            </a:extLst>
          </p:cNvPr>
          <p:cNvSpPr>
            <a:spLocks noGrp="1"/>
          </p:cNvSpPr>
          <p:nvPr>
            <p:ph type="pic" sz="quarter" idx="34"/>
          </p:nvPr>
        </p:nvSpPr>
        <p:spPr>
          <a:xfrm>
            <a:off x="8411231" y="2967113"/>
            <a:ext cx="3284797" cy="3284797"/>
          </a:xfrm>
          <a:prstGeom prst="ellipse">
            <a:avLst/>
          </a:prstGeom>
          <a:ln>
            <a:solidFill>
              <a:schemeClr val="bg1"/>
            </a:solidFill>
          </a:ln>
        </p:spPr>
        <p:txBody>
          <a:bodyPr/>
          <a:lstStyle/>
          <a:p>
            <a:endParaRPr lang="en-UA"/>
          </a:p>
        </p:txBody>
      </p:sp>
      <p:sp>
        <p:nvSpPr>
          <p:cNvPr id="32" name="Picture Placeholder 4">
            <a:extLst>
              <a:ext uri="{FF2B5EF4-FFF2-40B4-BE49-F238E27FC236}">
                <a16:creationId xmlns:a16="http://schemas.microsoft.com/office/drawing/2014/main" id="{A4E83B5C-D57A-A997-D9FE-9F245AC4855F}"/>
              </a:ext>
            </a:extLst>
          </p:cNvPr>
          <p:cNvSpPr>
            <a:spLocks noGrp="1"/>
          </p:cNvSpPr>
          <p:nvPr>
            <p:ph type="pic" sz="quarter" idx="35"/>
          </p:nvPr>
        </p:nvSpPr>
        <p:spPr>
          <a:xfrm>
            <a:off x="14301639" y="2970787"/>
            <a:ext cx="3284797" cy="3284797"/>
          </a:xfrm>
          <a:prstGeom prst="ellipse">
            <a:avLst/>
          </a:prstGeom>
          <a:ln>
            <a:solidFill>
              <a:schemeClr val="bg1"/>
            </a:solidFill>
          </a:ln>
        </p:spPr>
        <p:txBody>
          <a:bodyPr/>
          <a:lstStyle/>
          <a:p>
            <a:endParaRPr lang="en-UA"/>
          </a:p>
        </p:txBody>
      </p:sp>
    </p:spTree>
    <p:extLst>
      <p:ext uri="{BB962C8B-B14F-4D97-AF65-F5344CB8AC3E}">
        <p14:creationId xmlns:p14="http://schemas.microsoft.com/office/powerpoint/2010/main" val="3162724711"/>
      </p:ext>
    </p:extLst>
  </p:cSld>
  <p:clrMapOvr>
    <a:masterClrMapping/>
  </p:clrMapOvr>
  <p:extLst>
    <p:ext uri="{DCECCB84-F9BA-43D5-87BE-67443E8EF086}">
      <p15:sldGuideLst xmlns:p15="http://schemas.microsoft.com/office/powerpoint/2012/main">
        <p15:guide id="2" pos="633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speaker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F58E400-2C90-A1A3-2458-1A655FD83EE7}"/>
              </a:ext>
            </a:extLst>
          </p:cNvPr>
          <p:cNvSpPr/>
          <p:nvPr userDrawn="1"/>
        </p:nvSpPr>
        <p:spPr>
          <a:xfrm>
            <a:off x="871538" y="2725229"/>
            <a:ext cx="2882809" cy="2882809"/>
          </a:xfrm>
          <a:prstGeom prst="ellipse">
            <a:avLst/>
          </a:prstGeom>
          <a:solidFill>
            <a:srgbClr val="786C9E">
              <a:alpha val="16000"/>
            </a:srgbClr>
          </a:solidFill>
          <a:ln>
            <a:solidFill>
              <a:srgbClr val="786C9E">
                <a:alpha val="4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Text Placeholder 3">
            <a:extLst>
              <a:ext uri="{FF2B5EF4-FFF2-40B4-BE49-F238E27FC236}">
                <a16:creationId xmlns:a16="http://schemas.microsoft.com/office/drawing/2014/main" id="{AA3E7A7A-8DFA-4702-559A-D7EACA229875}"/>
              </a:ext>
            </a:extLst>
          </p:cNvPr>
          <p:cNvSpPr>
            <a:spLocks noGrp="1"/>
          </p:cNvSpPr>
          <p:nvPr>
            <p:ph type="body" sz="quarter" idx="10" hasCustomPrompt="1"/>
          </p:nvPr>
        </p:nvSpPr>
        <p:spPr>
          <a:xfrm>
            <a:off x="871538" y="1046163"/>
            <a:ext cx="18362612" cy="1087437"/>
          </a:xfrm>
          <a:noFill/>
        </p:spPr>
        <p:txBody>
          <a:bodyPr lIns="0">
            <a:normAutofit/>
          </a:bodyPr>
          <a:lstStyle>
            <a:lvl1pPr algn="ctr">
              <a:defRPr sz="6200" b="0">
                <a:solidFill>
                  <a:schemeClr val="bg1"/>
                </a:solidFill>
                <a:latin typeface="Atkinson Hyperlegible Next" pitchFamily="2" charset="77"/>
              </a:defRPr>
            </a:lvl1pPr>
            <a:lvl2pPr>
              <a:defRPr sz="6200" b="0">
                <a:solidFill>
                  <a:schemeClr val="bg1"/>
                </a:solidFill>
                <a:latin typeface="Atkinson Hyperlegible Next" pitchFamily="2" charset="77"/>
              </a:defRPr>
            </a:lvl2pPr>
            <a:lvl3pPr>
              <a:defRPr sz="6200" b="0">
                <a:solidFill>
                  <a:schemeClr val="bg1"/>
                </a:solidFill>
                <a:latin typeface="Atkinson Hyperlegible Next" pitchFamily="2" charset="77"/>
              </a:defRPr>
            </a:lvl3pPr>
            <a:lvl4pPr>
              <a:defRPr sz="6200" b="0">
                <a:solidFill>
                  <a:schemeClr val="bg1"/>
                </a:solidFill>
                <a:latin typeface="Atkinson Hyperlegible Next" pitchFamily="2" charset="77"/>
              </a:defRPr>
            </a:lvl4pPr>
            <a:lvl5pPr>
              <a:defRPr sz="6200" b="0">
                <a:solidFill>
                  <a:schemeClr val="bg1"/>
                </a:solidFill>
                <a:latin typeface="Atkinson Hyperlegible Next" pitchFamily="2" charset="77"/>
              </a:defRPr>
            </a:lvl5pPr>
          </a:lstStyle>
          <a:p>
            <a:r>
              <a:rPr lang="en-GB"/>
              <a:t>Lorem ipsum </a:t>
            </a:r>
            <a:r>
              <a:rPr lang="en-GB" err="1"/>
              <a:t>dolor</a:t>
            </a:r>
            <a:r>
              <a:rPr lang="en-GB"/>
              <a:t> sit </a:t>
            </a:r>
            <a:r>
              <a:rPr lang="en-GB" err="1"/>
              <a:t>amet</a:t>
            </a:r>
            <a:endParaRPr lang="en-UA"/>
          </a:p>
        </p:txBody>
      </p:sp>
      <p:sp>
        <p:nvSpPr>
          <p:cNvPr id="22" name="Text Placeholder 18">
            <a:extLst>
              <a:ext uri="{FF2B5EF4-FFF2-40B4-BE49-F238E27FC236}">
                <a16:creationId xmlns:a16="http://schemas.microsoft.com/office/drawing/2014/main" id="{A861BF87-CDB1-8E4B-8454-84251081E3BB}"/>
              </a:ext>
            </a:extLst>
          </p:cNvPr>
          <p:cNvSpPr>
            <a:spLocks noGrp="1"/>
          </p:cNvSpPr>
          <p:nvPr>
            <p:ph type="body" sz="quarter" idx="13" hasCustomPrompt="1"/>
          </p:nvPr>
        </p:nvSpPr>
        <p:spPr>
          <a:xfrm>
            <a:off x="4253034" y="3999974"/>
            <a:ext cx="5094166" cy="702262"/>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23" name="Text Placeholder 18">
            <a:extLst>
              <a:ext uri="{FF2B5EF4-FFF2-40B4-BE49-F238E27FC236}">
                <a16:creationId xmlns:a16="http://schemas.microsoft.com/office/drawing/2014/main" id="{1FF4D50C-95A4-3FD1-5462-E0C1620AF11F}"/>
              </a:ext>
            </a:extLst>
          </p:cNvPr>
          <p:cNvSpPr>
            <a:spLocks noGrp="1"/>
          </p:cNvSpPr>
          <p:nvPr>
            <p:ph type="body" sz="quarter" idx="14" hasCustomPrompt="1"/>
          </p:nvPr>
        </p:nvSpPr>
        <p:spPr>
          <a:xfrm>
            <a:off x="4253034" y="3209874"/>
            <a:ext cx="4623668" cy="746551"/>
          </a:xfrm>
        </p:spPr>
        <p:txBody>
          <a:bodyPr tIns="144000">
            <a:noAutofit/>
          </a:bodyPr>
          <a:lstStyle>
            <a:lvl1pPr algn="l">
              <a:lnSpc>
                <a:spcPts val="3000"/>
              </a:lnSpc>
              <a:defRPr sz="3600">
                <a:solidFill>
                  <a:schemeClr val="bg1"/>
                </a:solidFill>
              </a:defRPr>
            </a:lvl1pPr>
          </a:lstStyle>
          <a:p>
            <a:pPr lvl="0"/>
            <a:r>
              <a:rPr lang="en-GB" dirty="0"/>
              <a:t>Lorem ipsum </a:t>
            </a:r>
            <a:r>
              <a:rPr lang="en-GB" dirty="0" err="1"/>
              <a:t>dolor</a:t>
            </a:r>
            <a:endParaRPr lang="en-UA" dirty="0"/>
          </a:p>
        </p:txBody>
      </p:sp>
      <p:sp>
        <p:nvSpPr>
          <p:cNvPr id="26" name="Picture Placeholder 4">
            <a:extLst>
              <a:ext uri="{FF2B5EF4-FFF2-40B4-BE49-F238E27FC236}">
                <a16:creationId xmlns:a16="http://schemas.microsoft.com/office/drawing/2014/main" id="{B87708FD-F374-A4DC-70BC-6E6EE5551C7B}"/>
              </a:ext>
            </a:extLst>
          </p:cNvPr>
          <p:cNvSpPr>
            <a:spLocks noGrp="1"/>
          </p:cNvSpPr>
          <p:nvPr>
            <p:ph type="pic" sz="quarter" idx="17"/>
          </p:nvPr>
        </p:nvSpPr>
        <p:spPr>
          <a:xfrm>
            <a:off x="1062088" y="2915779"/>
            <a:ext cx="2501708" cy="2501708"/>
          </a:xfrm>
          <a:prstGeom prst="ellipse">
            <a:avLst/>
          </a:prstGeom>
          <a:ln>
            <a:solidFill>
              <a:schemeClr val="bg1"/>
            </a:solidFill>
          </a:ln>
        </p:spPr>
        <p:txBody>
          <a:bodyPr/>
          <a:lstStyle/>
          <a:p>
            <a:endParaRPr lang="en-UA"/>
          </a:p>
        </p:txBody>
      </p:sp>
      <p:sp>
        <p:nvSpPr>
          <p:cNvPr id="28" name="Text Placeholder 18">
            <a:extLst>
              <a:ext uri="{FF2B5EF4-FFF2-40B4-BE49-F238E27FC236}">
                <a16:creationId xmlns:a16="http://schemas.microsoft.com/office/drawing/2014/main" id="{11220CFA-4A28-3900-6A77-6E7FA65BE4DD}"/>
              </a:ext>
            </a:extLst>
          </p:cNvPr>
          <p:cNvSpPr>
            <a:spLocks noGrp="1"/>
          </p:cNvSpPr>
          <p:nvPr>
            <p:ph type="body" sz="quarter" idx="19" hasCustomPrompt="1"/>
          </p:nvPr>
        </p:nvSpPr>
        <p:spPr>
          <a:xfrm>
            <a:off x="4253034" y="4803835"/>
            <a:ext cx="4623668" cy="489478"/>
          </a:xfrm>
        </p:spPr>
        <p:txBody>
          <a:bodyPr/>
          <a:lstStyle>
            <a:lvl1pPr marL="0" marR="0" indent="0" algn="l"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dirty="0" err="1"/>
              <a:t>Loremipsum@gmail.com</a:t>
            </a:r>
            <a:endParaRPr lang="en-GB" dirty="0"/>
          </a:p>
        </p:txBody>
      </p:sp>
      <p:sp>
        <p:nvSpPr>
          <p:cNvPr id="38" name="Rectangle 37">
            <a:extLst>
              <a:ext uri="{FF2B5EF4-FFF2-40B4-BE49-F238E27FC236}">
                <a16:creationId xmlns:a16="http://schemas.microsoft.com/office/drawing/2014/main" id="{B3DE533A-975D-D6FC-5C53-794AE87204CB}"/>
              </a:ext>
            </a:extLst>
          </p:cNvPr>
          <p:cNvSpPr/>
          <p:nvPr userDrawn="1"/>
        </p:nvSpPr>
        <p:spPr>
          <a:xfrm>
            <a:off x="824663" y="4119759"/>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 name="Slide Number Placeholder 1">
            <a:extLst>
              <a:ext uri="{FF2B5EF4-FFF2-40B4-BE49-F238E27FC236}">
                <a16:creationId xmlns:a16="http://schemas.microsoft.com/office/drawing/2014/main" id="{E75072D9-8B88-5167-8881-22A55F80B05F}"/>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
        <p:nvSpPr>
          <p:cNvPr id="4" name="Rectangle 3">
            <a:extLst>
              <a:ext uri="{FF2B5EF4-FFF2-40B4-BE49-F238E27FC236}">
                <a16:creationId xmlns:a16="http://schemas.microsoft.com/office/drawing/2014/main" id="{CEBD0D25-2EF4-56B3-9E42-902D7E1CB2D5}"/>
              </a:ext>
            </a:extLst>
          </p:cNvPr>
          <p:cNvSpPr/>
          <p:nvPr userDrawn="1"/>
        </p:nvSpPr>
        <p:spPr>
          <a:xfrm>
            <a:off x="3711693" y="4172522"/>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Oval 15">
            <a:extLst>
              <a:ext uri="{FF2B5EF4-FFF2-40B4-BE49-F238E27FC236}">
                <a16:creationId xmlns:a16="http://schemas.microsoft.com/office/drawing/2014/main" id="{2B0664B7-4F6E-A5CD-8F96-5C422174772D}"/>
              </a:ext>
            </a:extLst>
          </p:cNvPr>
          <p:cNvSpPr/>
          <p:nvPr userDrawn="1"/>
        </p:nvSpPr>
        <p:spPr>
          <a:xfrm>
            <a:off x="871538" y="6534112"/>
            <a:ext cx="2882809" cy="2882809"/>
          </a:xfrm>
          <a:prstGeom prst="ellipse">
            <a:avLst/>
          </a:prstGeom>
          <a:solidFill>
            <a:srgbClr val="786C9E">
              <a:alpha val="16000"/>
            </a:srgbClr>
          </a:solidFill>
          <a:ln>
            <a:solidFill>
              <a:srgbClr val="786C9E">
                <a:alpha val="4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Text Placeholder 18">
            <a:extLst>
              <a:ext uri="{FF2B5EF4-FFF2-40B4-BE49-F238E27FC236}">
                <a16:creationId xmlns:a16="http://schemas.microsoft.com/office/drawing/2014/main" id="{64932790-5830-C62E-A26A-A8B6E1BA2624}"/>
              </a:ext>
            </a:extLst>
          </p:cNvPr>
          <p:cNvSpPr>
            <a:spLocks noGrp="1"/>
          </p:cNvSpPr>
          <p:nvPr>
            <p:ph type="body" sz="quarter" idx="20" hasCustomPrompt="1"/>
          </p:nvPr>
        </p:nvSpPr>
        <p:spPr>
          <a:xfrm>
            <a:off x="4253034" y="7808857"/>
            <a:ext cx="5094166" cy="702262"/>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18" name="Text Placeholder 18">
            <a:extLst>
              <a:ext uri="{FF2B5EF4-FFF2-40B4-BE49-F238E27FC236}">
                <a16:creationId xmlns:a16="http://schemas.microsoft.com/office/drawing/2014/main" id="{069575F6-B0B3-109D-D744-55A8C12011AC}"/>
              </a:ext>
            </a:extLst>
          </p:cNvPr>
          <p:cNvSpPr>
            <a:spLocks noGrp="1"/>
          </p:cNvSpPr>
          <p:nvPr>
            <p:ph type="body" sz="quarter" idx="21" hasCustomPrompt="1"/>
          </p:nvPr>
        </p:nvSpPr>
        <p:spPr>
          <a:xfrm>
            <a:off x="4253034" y="7018757"/>
            <a:ext cx="4623668" cy="746551"/>
          </a:xfrm>
        </p:spPr>
        <p:txBody>
          <a:bodyPr tIns="144000">
            <a:noAutofit/>
          </a:bodyPr>
          <a:lstStyle>
            <a:lvl1pPr algn="l">
              <a:lnSpc>
                <a:spcPts val="3000"/>
              </a:lnSpc>
              <a:defRPr sz="3600">
                <a:solidFill>
                  <a:schemeClr val="bg1"/>
                </a:solidFill>
              </a:defRPr>
            </a:lvl1pPr>
          </a:lstStyle>
          <a:p>
            <a:pPr lvl="0"/>
            <a:r>
              <a:rPr lang="en-GB" dirty="0"/>
              <a:t>Lorem ipsum </a:t>
            </a:r>
            <a:r>
              <a:rPr lang="en-GB" dirty="0" err="1"/>
              <a:t>dolor</a:t>
            </a:r>
            <a:endParaRPr lang="en-UA" dirty="0"/>
          </a:p>
        </p:txBody>
      </p:sp>
      <p:sp>
        <p:nvSpPr>
          <p:cNvPr id="27" name="Picture Placeholder 4">
            <a:extLst>
              <a:ext uri="{FF2B5EF4-FFF2-40B4-BE49-F238E27FC236}">
                <a16:creationId xmlns:a16="http://schemas.microsoft.com/office/drawing/2014/main" id="{2EB3C52E-42F3-8D4D-29A7-750170E049B8}"/>
              </a:ext>
            </a:extLst>
          </p:cNvPr>
          <p:cNvSpPr>
            <a:spLocks noGrp="1"/>
          </p:cNvSpPr>
          <p:nvPr>
            <p:ph type="pic" sz="quarter" idx="22"/>
          </p:nvPr>
        </p:nvSpPr>
        <p:spPr>
          <a:xfrm>
            <a:off x="1062088" y="6724662"/>
            <a:ext cx="2501708" cy="2501708"/>
          </a:xfrm>
          <a:prstGeom prst="ellipse">
            <a:avLst/>
          </a:prstGeom>
          <a:ln>
            <a:solidFill>
              <a:schemeClr val="bg1"/>
            </a:solidFill>
          </a:ln>
        </p:spPr>
        <p:txBody>
          <a:bodyPr/>
          <a:lstStyle/>
          <a:p>
            <a:endParaRPr lang="en-UA"/>
          </a:p>
        </p:txBody>
      </p:sp>
      <p:sp>
        <p:nvSpPr>
          <p:cNvPr id="30" name="Text Placeholder 18">
            <a:extLst>
              <a:ext uri="{FF2B5EF4-FFF2-40B4-BE49-F238E27FC236}">
                <a16:creationId xmlns:a16="http://schemas.microsoft.com/office/drawing/2014/main" id="{42B1E92B-43C8-0C9C-462D-F1C3E6E7197E}"/>
              </a:ext>
            </a:extLst>
          </p:cNvPr>
          <p:cNvSpPr>
            <a:spLocks noGrp="1"/>
          </p:cNvSpPr>
          <p:nvPr>
            <p:ph type="body" sz="quarter" idx="23" hasCustomPrompt="1"/>
          </p:nvPr>
        </p:nvSpPr>
        <p:spPr>
          <a:xfrm>
            <a:off x="4253034" y="8612718"/>
            <a:ext cx="4623668" cy="489478"/>
          </a:xfrm>
        </p:spPr>
        <p:txBody>
          <a:bodyPr/>
          <a:lstStyle>
            <a:lvl1pPr marL="0" marR="0" indent="0" algn="l"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dirty="0" err="1"/>
              <a:t>Loremipsum@gmail.com</a:t>
            </a:r>
            <a:endParaRPr lang="en-GB" dirty="0"/>
          </a:p>
        </p:txBody>
      </p:sp>
      <p:sp>
        <p:nvSpPr>
          <p:cNvPr id="33" name="Rectangle 32">
            <a:extLst>
              <a:ext uri="{FF2B5EF4-FFF2-40B4-BE49-F238E27FC236}">
                <a16:creationId xmlns:a16="http://schemas.microsoft.com/office/drawing/2014/main" id="{6DFD07BB-E3AD-093B-BE65-945B5A6641FE}"/>
              </a:ext>
            </a:extLst>
          </p:cNvPr>
          <p:cNvSpPr/>
          <p:nvPr userDrawn="1"/>
        </p:nvSpPr>
        <p:spPr>
          <a:xfrm>
            <a:off x="824663" y="7928642"/>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 name="Rectangle 33">
            <a:extLst>
              <a:ext uri="{FF2B5EF4-FFF2-40B4-BE49-F238E27FC236}">
                <a16:creationId xmlns:a16="http://schemas.microsoft.com/office/drawing/2014/main" id="{4E87593D-2767-F303-D6D0-1FE96463AA75}"/>
              </a:ext>
            </a:extLst>
          </p:cNvPr>
          <p:cNvSpPr/>
          <p:nvPr userDrawn="1"/>
        </p:nvSpPr>
        <p:spPr>
          <a:xfrm>
            <a:off x="3711693" y="7981405"/>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 name="Oval 34">
            <a:extLst>
              <a:ext uri="{FF2B5EF4-FFF2-40B4-BE49-F238E27FC236}">
                <a16:creationId xmlns:a16="http://schemas.microsoft.com/office/drawing/2014/main" id="{ED968D7D-40AE-53FC-DEA0-618511FDA833}"/>
              </a:ext>
            </a:extLst>
          </p:cNvPr>
          <p:cNvSpPr/>
          <p:nvPr userDrawn="1"/>
        </p:nvSpPr>
        <p:spPr>
          <a:xfrm>
            <a:off x="10099719" y="2725229"/>
            <a:ext cx="2882809" cy="2882809"/>
          </a:xfrm>
          <a:prstGeom prst="ellipse">
            <a:avLst/>
          </a:prstGeom>
          <a:solidFill>
            <a:srgbClr val="786C9E">
              <a:alpha val="16000"/>
            </a:srgbClr>
          </a:solidFill>
          <a:ln>
            <a:solidFill>
              <a:srgbClr val="786C9E">
                <a:alpha val="4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6" name="Text Placeholder 18">
            <a:extLst>
              <a:ext uri="{FF2B5EF4-FFF2-40B4-BE49-F238E27FC236}">
                <a16:creationId xmlns:a16="http://schemas.microsoft.com/office/drawing/2014/main" id="{B7B96F8E-DDD8-C886-EC21-879EA02D9890}"/>
              </a:ext>
            </a:extLst>
          </p:cNvPr>
          <p:cNvSpPr>
            <a:spLocks noGrp="1"/>
          </p:cNvSpPr>
          <p:nvPr>
            <p:ph type="body" sz="quarter" idx="24" hasCustomPrompt="1"/>
          </p:nvPr>
        </p:nvSpPr>
        <p:spPr>
          <a:xfrm>
            <a:off x="13455815" y="3999973"/>
            <a:ext cx="5094166" cy="746551"/>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41" name="Text Placeholder 18">
            <a:extLst>
              <a:ext uri="{FF2B5EF4-FFF2-40B4-BE49-F238E27FC236}">
                <a16:creationId xmlns:a16="http://schemas.microsoft.com/office/drawing/2014/main" id="{12DD2767-413F-74D6-A64F-96FA27F13730}"/>
              </a:ext>
            </a:extLst>
          </p:cNvPr>
          <p:cNvSpPr>
            <a:spLocks noGrp="1"/>
          </p:cNvSpPr>
          <p:nvPr>
            <p:ph type="body" sz="quarter" idx="25" hasCustomPrompt="1"/>
          </p:nvPr>
        </p:nvSpPr>
        <p:spPr>
          <a:xfrm>
            <a:off x="13455815" y="3209874"/>
            <a:ext cx="4623668" cy="746551"/>
          </a:xfrm>
        </p:spPr>
        <p:txBody>
          <a:bodyPr tIns="144000">
            <a:noAutofit/>
          </a:bodyPr>
          <a:lstStyle>
            <a:lvl1pPr algn="l">
              <a:lnSpc>
                <a:spcPts val="3000"/>
              </a:lnSpc>
              <a:defRPr sz="3600">
                <a:solidFill>
                  <a:schemeClr val="bg1"/>
                </a:solidFill>
              </a:defRPr>
            </a:lvl1pPr>
          </a:lstStyle>
          <a:p>
            <a:pPr lvl="0"/>
            <a:r>
              <a:rPr lang="en-GB" dirty="0"/>
              <a:t>Lorem ipsum </a:t>
            </a:r>
            <a:r>
              <a:rPr lang="en-GB" dirty="0" err="1"/>
              <a:t>dolor</a:t>
            </a:r>
            <a:endParaRPr lang="en-UA" dirty="0"/>
          </a:p>
        </p:txBody>
      </p:sp>
      <p:sp>
        <p:nvSpPr>
          <p:cNvPr id="42" name="Picture Placeholder 4">
            <a:extLst>
              <a:ext uri="{FF2B5EF4-FFF2-40B4-BE49-F238E27FC236}">
                <a16:creationId xmlns:a16="http://schemas.microsoft.com/office/drawing/2014/main" id="{1F1625F9-B0B7-5C75-86E4-00CEF40590B7}"/>
              </a:ext>
            </a:extLst>
          </p:cNvPr>
          <p:cNvSpPr>
            <a:spLocks noGrp="1"/>
          </p:cNvSpPr>
          <p:nvPr>
            <p:ph type="pic" sz="quarter" idx="26"/>
          </p:nvPr>
        </p:nvSpPr>
        <p:spPr>
          <a:xfrm>
            <a:off x="10290269" y="2915779"/>
            <a:ext cx="2501708" cy="2501708"/>
          </a:xfrm>
          <a:prstGeom prst="ellipse">
            <a:avLst/>
          </a:prstGeom>
          <a:ln>
            <a:solidFill>
              <a:schemeClr val="bg1"/>
            </a:solidFill>
          </a:ln>
        </p:spPr>
        <p:txBody>
          <a:bodyPr/>
          <a:lstStyle/>
          <a:p>
            <a:endParaRPr lang="en-UA"/>
          </a:p>
        </p:txBody>
      </p:sp>
      <p:sp>
        <p:nvSpPr>
          <p:cNvPr id="43" name="Text Placeholder 18">
            <a:extLst>
              <a:ext uri="{FF2B5EF4-FFF2-40B4-BE49-F238E27FC236}">
                <a16:creationId xmlns:a16="http://schemas.microsoft.com/office/drawing/2014/main" id="{63528BBA-01D6-9131-6F77-C7AA8E2A37F9}"/>
              </a:ext>
            </a:extLst>
          </p:cNvPr>
          <p:cNvSpPr>
            <a:spLocks noGrp="1"/>
          </p:cNvSpPr>
          <p:nvPr>
            <p:ph type="body" sz="quarter" idx="27" hasCustomPrompt="1"/>
          </p:nvPr>
        </p:nvSpPr>
        <p:spPr>
          <a:xfrm>
            <a:off x="13455815" y="4803835"/>
            <a:ext cx="4623668" cy="489478"/>
          </a:xfrm>
        </p:spPr>
        <p:txBody>
          <a:bodyPr/>
          <a:lstStyle>
            <a:lvl1pPr marL="0" marR="0" indent="0" algn="l"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dirty="0" err="1"/>
              <a:t>Loremipsum@gmail.com</a:t>
            </a:r>
            <a:endParaRPr lang="en-GB" dirty="0"/>
          </a:p>
        </p:txBody>
      </p:sp>
      <p:sp>
        <p:nvSpPr>
          <p:cNvPr id="44" name="Rectangle 43">
            <a:extLst>
              <a:ext uri="{FF2B5EF4-FFF2-40B4-BE49-F238E27FC236}">
                <a16:creationId xmlns:a16="http://schemas.microsoft.com/office/drawing/2014/main" id="{8A3FECD3-5278-CFFE-1C51-0E8370A43638}"/>
              </a:ext>
            </a:extLst>
          </p:cNvPr>
          <p:cNvSpPr/>
          <p:nvPr userDrawn="1"/>
        </p:nvSpPr>
        <p:spPr>
          <a:xfrm>
            <a:off x="10052844" y="4119759"/>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5" name="Rectangle 44">
            <a:extLst>
              <a:ext uri="{FF2B5EF4-FFF2-40B4-BE49-F238E27FC236}">
                <a16:creationId xmlns:a16="http://schemas.microsoft.com/office/drawing/2014/main" id="{3E1C85FA-7C34-1D1D-C424-5A24CACA1A77}"/>
              </a:ext>
            </a:extLst>
          </p:cNvPr>
          <p:cNvSpPr/>
          <p:nvPr userDrawn="1"/>
        </p:nvSpPr>
        <p:spPr>
          <a:xfrm>
            <a:off x="12939874" y="4172522"/>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6" name="Oval 45">
            <a:extLst>
              <a:ext uri="{FF2B5EF4-FFF2-40B4-BE49-F238E27FC236}">
                <a16:creationId xmlns:a16="http://schemas.microsoft.com/office/drawing/2014/main" id="{EBBD702D-0730-EFAE-DC56-1F49761DF726}"/>
              </a:ext>
            </a:extLst>
          </p:cNvPr>
          <p:cNvSpPr/>
          <p:nvPr userDrawn="1"/>
        </p:nvSpPr>
        <p:spPr>
          <a:xfrm>
            <a:off x="10099719" y="6534112"/>
            <a:ext cx="2882809" cy="2882809"/>
          </a:xfrm>
          <a:prstGeom prst="ellipse">
            <a:avLst/>
          </a:prstGeom>
          <a:solidFill>
            <a:srgbClr val="786C9E">
              <a:alpha val="16000"/>
            </a:srgbClr>
          </a:solidFill>
          <a:ln>
            <a:solidFill>
              <a:srgbClr val="786C9E">
                <a:alpha val="4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7" name="Text Placeholder 18">
            <a:extLst>
              <a:ext uri="{FF2B5EF4-FFF2-40B4-BE49-F238E27FC236}">
                <a16:creationId xmlns:a16="http://schemas.microsoft.com/office/drawing/2014/main" id="{2DFB23DD-F8FA-B671-CD53-7333CD2475BD}"/>
              </a:ext>
            </a:extLst>
          </p:cNvPr>
          <p:cNvSpPr>
            <a:spLocks noGrp="1"/>
          </p:cNvSpPr>
          <p:nvPr>
            <p:ph type="body" sz="quarter" idx="28" hasCustomPrompt="1"/>
          </p:nvPr>
        </p:nvSpPr>
        <p:spPr>
          <a:xfrm>
            <a:off x="13455815" y="7808857"/>
            <a:ext cx="5094166" cy="702262"/>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000">
                <a:solidFill>
                  <a:srgbClr val="E8E6EB"/>
                </a:solidFill>
              </a:defRPr>
            </a:lvl1pPr>
          </a:lstStyle>
          <a:p>
            <a:r>
              <a:rPr lang="en-GB" dirty="0"/>
              <a:t>Lorem ipsum </a:t>
            </a:r>
            <a:r>
              <a:rPr lang="en-GB" dirty="0" err="1"/>
              <a:t>dolor</a:t>
            </a:r>
            <a:r>
              <a:rPr lang="en-GB" dirty="0"/>
              <a:t> sit </a:t>
            </a:r>
            <a:r>
              <a:rPr lang="en-GB" dirty="0" err="1"/>
              <a:t>amet</a:t>
            </a:r>
            <a:r>
              <a:rPr lang="en-GB" dirty="0"/>
              <a:t>, Lorem </a:t>
            </a:r>
            <a:r>
              <a:rPr lang="en-GB" dirty="0" err="1"/>
              <a:t>ipsumdolor</a:t>
            </a:r>
            <a:r>
              <a:rPr lang="en-GB" dirty="0"/>
              <a:t> ipsum </a:t>
            </a:r>
            <a:r>
              <a:rPr lang="en-GB" dirty="0" err="1"/>
              <a:t>dolor</a:t>
            </a:r>
            <a:r>
              <a:rPr lang="en-GB" dirty="0"/>
              <a:t> </a:t>
            </a:r>
            <a:endParaRPr lang="en-UA" dirty="0"/>
          </a:p>
        </p:txBody>
      </p:sp>
      <p:sp>
        <p:nvSpPr>
          <p:cNvPr id="48" name="Text Placeholder 18">
            <a:extLst>
              <a:ext uri="{FF2B5EF4-FFF2-40B4-BE49-F238E27FC236}">
                <a16:creationId xmlns:a16="http://schemas.microsoft.com/office/drawing/2014/main" id="{12728D38-930C-CDB7-0DD5-E73FCE16AA85}"/>
              </a:ext>
            </a:extLst>
          </p:cNvPr>
          <p:cNvSpPr>
            <a:spLocks noGrp="1"/>
          </p:cNvSpPr>
          <p:nvPr>
            <p:ph type="body" sz="quarter" idx="29" hasCustomPrompt="1"/>
          </p:nvPr>
        </p:nvSpPr>
        <p:spPr>
          <a:xfrm>
            <a:off x="13455815" y="7018757"/>
            <a:ext cx="4623668" cy="746551"/>
          </a:xfrm>
        </p:spPr>
        <p:txBody>
          <a:bodyPr tIns="144000">
            <a:noAutofit/>
          </a:bodyPr>
          <a:lstStyle>
            <a:lvl1pPr algn="l">
              <a:lnSpc>
                <a:spcPts val="3000"/>
              </a:lnSpc>
              <a:defRPr sz="3600">
                <a:solidFill>
                  <a:schemeClr val="bg1"/>
                </a:solidFill>
              </a:defRPr>
            </a:lvl1pPr>
          </a:lstStyle>
          <a:p>
            <a:pPr lvl="0"/>
            <a:r>
              <a:rPr lang="en-GB" dirty="0"/>
              <a:t>Lorem ipsum </a:t>
            </a:r>
            <a:r>
              <a:rPr lang="en-GB" dirty="0" err="1"/>
              <a:t>dolor</a:t>
            </a:r>
            <a:endParaRPr lang="en-UA" dirty="0"/>
          </a:p>
        </p:txBody>
      </p:sp>
      <p:sp>
        <p:nvSpPr>
          <p:cNvPr id="49" name="Picture Placeholder 4">
            <a:extLst>
              <a:ext uri="{FF2B5EF4-FFF2-40B4-BE49-F238E27FC236}">
                <a16:creationId xmlns:a16="http://schemas.microsoft.com/office/drawing/2014/main" id="{12879989-8E0E-DE2A-AEE8-2D81F1E615D3}"/>
              </a:ext>
            </a:extLst>
          </p:cNvPr>
          <p:cNvSpPr>
            <a:spLocks noGrp="1"/>
          </p:cNvSpPr>
          <p:nvPr>
            <p:ph type="pic" sz="quarter" idx="30"/>
          </p:nvPr>
        </p:nvSpPr>
        <p:spPr>
          <a:xfrm>
            <a:off x="10290269" y="6724662"/>
            <a:ext cx="2501708" cy="2501708"/>
          </a:xfrm>
          <a:prstGeom prst="ellipse">
            <a:avLst/>
          </a:prstGeom>
          <a:ln>
            <a:solidFill>
              <a:schemeClr val="bg1"/>
            </a:solidFill>
          </a:ln>
        </p:spPr>
        <p:txBody>
          <a:bodyPr/>
          <a:lstStyle/>
          <a:p>
            <a:endParaRPr lang="en-UA"/>
          </a:p>
        </p:txBody>
      </p:sp>
      <p:sp>
        <p:nvSpPr>
          <p:cNvPr id="50" name="Text Placeholder 18">
            <a:extLst>
              <a:ext uri="{FF2B5EF4-FFF2-40B4-BE49-F238E27FC236}">
                <a16:creationId xmlns:a16="http://schemas.microsoft.com/office/drawing/2014/main" id="{9469F2F1-4C6C-B1EB-FA15-10EC2A2485A5}"/>
              </a:ext>
            </a:extLst>
          </p:cNvPr>
          <p:cNvSpPr>
            <a:spLocks noGrp="1"/>
          </p:cNvSpPr>
          <p:nvPr>
            <p:ph type="body" sz="quarter" idx="31" hasCustomPrompt="1"/>
          </p:nvPr>
        </p:nvSpPr>
        <p:spPr>
          <a:xfrm>
            <a:off x="13455815" y="8612718"/>
            <a:ext cx="4623668" cy="489478"/>
          </a:xfrm>
        </p:spPr>
        <p:txBody>
          <a:bodyPr/>
          <a:lstStyle>
            <a:lvl1pPr marL="0" marR="0" indent="0" algn="l" defTabSz="914400" rtl="0" eaLnBrk="1" fontAlgn="auto" latinLnBrk="0" hangingPunct="1">
              <a:lnSpc>
                <a:spcPts val="3000"/>
              </a:lnSpc>
              <a:spcBef>
                <a:spcPts val="1000"/>
              </a:spcBef>
              <a:spcAft>
                <a:spcPts val="0"/>
              </a:spcAft>
              <a:buClrTx/>
              <a:buSzTx/>
              <a:buFontTx/>
              <a:buNone/>
              <a:tabLst/>
              <a:defRPr sz="2000" u="sng">
                <a:solidFill>
                  <a:schemeClr val="tx2">
                    <a:lumMod val="25000"/>
                    <a:lumOff val="75000"/>
                  </a:schemeClr>
                </a:solidFill>
              </a:defRPr>
            </a:lvl1pPr>
          </a:lstStyle>
          <a:p>
            <a:pPr lvl="0"/>
            <a:r>
              <a:rPr lang="en-GB" dirty="0" err="1"/>
              <a:t>Loremipsum@gmail.com</a:t>
            </a:r>
            <a:endParaRPr lang="en-GB" dirty="0"/>
          </a:p>
        </p:txBody>
      </p:sp>
      <p:sp>
        <p:nvSpPr>
          <p:cNvPr id="51" name="Rectangle 50">
            <a:extLst>
              <a:ext uri="{FF2B5EF4-FFF2-40B4-BE49-F238E27FC236}">
                <a16:creationId xmlns:a16="http://schemas.microsoft.com/office/drawing/2014/main" id="{06625F48-A437-7173-23C1-A99B92678635}"/>
              </a:ext>
            </a:extLst>
          </p:cNvPr>
          <p:cNvSpPr/>
          <p:nvPr userDrawn="1"/>
        </p:nvSpPr>
        <p:spPr>
          <a:xfrm>
            <a:off x="10052844" y="7928642"/>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2" name="Rectangle 51">
            <a:extLst>
              <a:ext uri="{FF2B5EF4-FFF2-40B4-BE49-F238E27FC236}">
                <a16:creationId xmlns:a16="http://schemas.microsoft.com/office/drawing/2014/main" id="{5F2EDBA3-7C7E-0E24-84E6-84FD264940F3}"/>
              </a:ext>
            </a:extLst>
          </p:cNvPr>
          <p:cNvSpPr/>
          <p:nvPr userDrawn="1"/>
        </p:nvSpPr>
        <p:spPr>
          <a:xfrm>
            <a:off x="12939874" y="7981405"/>
            <a:ext cx="93748" cy="93748"/>
          </a:xfrm>
          <a:prstGeom prst="rect">
            <a:avLst/>
          </a:prstGeom>
          <a:solidFill>
            <a:srgbClr val="786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2023281719"/>
      </p:ext>
    </p:extLst>
  </p:cSld>
  <p:clrMapOvr>
    <a:masterClrMapping/>
  </p:clrMapOvr>
  <p:extLst>
    <p:ext uri="{DCECCB84-F9BA-43D5-87BE-67443E8EF086}">
      <p15:sldGuideLst xmlns:p15="http://schemas.microsoft.com/office/powerpoint/2012/main">
        <p15:guide id="2" pos="63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6447B90-8157-31AE-2A67-CD9EAB3EF7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050" y="4643560"/>
            <a:ext cx="6695154" cy="2022230"/>
          </a:xfrm>
          <a:prstGeom prst="rect">
            <a:avLst/>
          </a:prstGeom>
        </p:spPr>
      </p:pic>
    </p:spTree>
    <p:extLst>
      <p:ext uri="{BB962C8B-B14F-4D97-AF65-F5344CB8AC3E}">
        <p14:creationId xmlns:p14="http://schemas.microsoft.com/office/powerpoint/2010/main" val="195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5A12FD-D362-8A24-8045-98E2DE07BB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050" y="4643560"/>
            <a:ext cx="6695154" cy="2022230"/>
          </a:xfrm>
          <a:prstGeom prst="rect">
            <a:avLst/>
          </a:prstGeom>
        </p:spPr>
      </p:pic>
    </p:spTree>
    <p:extLst>
      <p:ext uri="{BB962C8B-B14F-4D97-AF65-F5344CB8AC3E}">
        <p14:creationId xmlns:p14="http://schemas.microsoft.com/office/powerpoint/2010/main" val="165144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1C12BB7-352D-38B2-2F1B-6C0420228B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050" y="4643560"/>
            <a:ext cx="6695154" cy="2022230"/>
          </a:xfrm>
          <a:prstGeom prst="rect">
            <a:avLst/>
          </a:prstGeom>
        </p:spPr>
      </p:pic>
    </p:spTree>
    <p:extLst>
      <p:ext uri="{BB962C8B-B14F-4D97-AF65-F5344CB8AC3E}">
        <p14:creationId xmlns:p14="http://schemas.microsoft.com/office/powerpoint/2010/main" val="3105176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theme" Target="../theme/theme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image" Target="../media/image14.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BC0DE81-D171-AACD-AC14-6E78093318E8}"/>
              </a:ext>
            </a:extLst>
          </p:cNvPr>
          <p:cNvSpPr>
            <a:spLocks noGrp="1"/>
          </p:cNvSpPr>
          <p:nvPr>
            <p:ph type="body" idx="1"/>
          </p:nvPr>
        </p:nvSpPr>
        <p:spPr>
          <a:xfrm>
            <a:off x="908123" y="2911474"/>
            <a:ext cx="18289444" cy="6400800"/>
          </a:xfrm>
          <a:prstGeom prst="rect">
            <a:avLst/>
          </a:prstGeom>
          <a:ln>
            <a:noFill/>
          </a:ln>
        </p:spPr>
        <p:txBody>
          <a:bodyPr vert="horz" lIns="0" tIns="182880" rIns="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7">
            <a:extLst>
              <a:ext uri="{FF2B5EF4-FFF2-40B4-BE49-F238E27FC236}">
                <a16:creationId xmlns:a16="http://schemas.microsoft.com/office/drawing/2014/main" id="{EC31A020-E64D-B3E5-8C77-41E98B67A36C}"/>
              </a:ext>
            </a:extLst>
          </p:cNvPr>
          <p:cNvSpPr>
            <a:spLocks noGrp="1"/>
          </p:cNvSpPr>
          <p:nvPr>
            <p:ph type="title"/>
          </p:nvPr>
        </p:nvSpPr>
        <p:spPr>
          <a:xfrm>
            <a:off x="881803" y="1046164"/>
            <a:ext cx="18313046" cy="1133476"/>
          </a:xfrm>
          <a:prstGeom prst="rect">
            <a:avLst/>
          </a:prstGeom>
          <a:noFill/>
        </p:spPr>
        <p:txBody>
          <a:bodyPr vert="horz" lIns="0" tIns="182880" rIns="182880" bIns="182880" rtlCol="0" anchor="ctr" anchorCtr="0">
            <a:noAutofit/>
          </a:bodyPr>
          <a:lstStyle/>
          <a:p>
            <a:r>
              <a:rPr lang="en-US"/>
              <a:t>Click to edit Master title style</a:t>
            </a:r>
          </a:p>
        </p:txBody>
      </p:sp>
    </p:spTree>
    <p:extLst>
      <p:ext uri="{BB962C8B-B14F-4D97-AF65-F5344CB8AC3E}">
        <p14:creationId xmlns:p14="http://schemas.microsoft.com/office/powerpoint/2010/main" val="4069103771"/>
      </p:ext>
    </p:extLst>
  </p:cSld>
  <p:clrMap bg1="lt1" tx1="dk1" bg2="lt2" tx2="dk2" accent1="accent1" accent2="accent2" accent3="accent3" accent4="accent4" accent5="accent5" accent6="accent6" hlink="hlink" folHlink="folHlink"/>
  <p:sldLayoutIdLst>
    <p:sldLayoutId id="2147483846" r:id="rId1"/>
    <p:sldLayoutId id="2147483864" r:id="rId2"/>
    <p:sldLayoutId id="2147483847" r:id="rId3"/>
    <p:sldLayoutId id="2147483865" r:id="rId4"/>
    <p:sldLayoutId id="2147483866" r:id="rId5"/>
    <p:sldLayoutId id="2147483867" r:id="rId6"/>
  </p:sldLayoutIdLst>
  <p:hf hdr="0"/>
  <p:txStyles>
    <p:titleStyle>
      <a:lvl1pPr>
        <a:defRPr sz="6000" b="1" i="0">
          <a:solidFill>
            <a:schemeClr val="bg1"/>
          </a:solidFill>
          <a:latin typeface="Atkinson Hyperlegible" pitchFamily="2" charset="77"/>
          <a:ea typeface="Verdana" panose="020B0604030504040204" pitchFamily="34" charset="0"/>
          <a:cs typeface="Verdana" panose="020B0604030504040204" pitchFamily="34" charset="0"/>
        </a:defRPr>
      </a:lvl1pPr>
    </p:titleStyle>
    <p:bodyStyle>
      <a:lvl1pPr marL="0">
        <a:defRPr sz="2401" b="0" i="0">
          <a:solidFill>
            <a:schemeClr val="bg1"/>
          </a:solidFill>
          <a:latin typeface="Atkinson Hyperlegible" pitchFamily="2" charset="77"/>
          <a:ea typeface="Verdana" panose="020B0604030504040204" pitchFamily="34" charset="0"/>
          <a:cs typeface="Verdana" panose="020B0604030504040204" pitchFamily="34" charset="0"/>
        </a:defRPr>
      </a:lvl1pPr>
      <a:lvl2pPr marL="457166">
        <a:defRPr sz="2401" b="0" i="0">
          <a:solidFill>
            <a:schemeClr val="bg1"/>
          </a:solidFill>
          <a:latin typeface="Atkinson Hyperlegible" pitchFamily="2" charset="77"/>
          <a:ea typeface="Verdana" panose="020B0604030504040204" pitchFamily="34" charset="0"/>
          <a:cs typeface="Verdana" panose="020B0604030504040204" pitchFamily="34" charset="0"/>
        </a:defRPr>
      </a:lvl2pPr>
      <a:lvl3pPr marL="914330">
        <a:defRPr sz="2401" b="0" i="0">
          <a:solidFill>
            <a:schemeClr val="bg1"/>
          </a:solidFill>
          <a:latin typeface="Atkinson Hyperlegible" pitchFamily="2" charset="77"/>
          <a:ea typeface="Verdana" panose="020B0604030504040204" pitchFamily="34" charset="0"/>
          <a:cs typeface="Verdana" panose="020B0604030504040204" pitchFamily="34" charset="0"/>
        </a:defRPr>
      </a:lvl3pPr>
      <a:lvl4pPr marL="1371495">
        <a:defRPr sz="2401" b="0" i="0">
          <a:solidFill>
            <a:schemeClr val="bg1"/>
          </a:solidFill>
          <a:latin typeface="Atkinson Hyperlegible" pitchFamily="2" charset="77"/>
          <a:ea typeface="Verdana" panose="020B0604030504040204" pitchFamily="34" charset="0"/>
          <a:cs typeface="Verdana" panose="020B0604030504040204" pitchFamily="34" charset="0"/>
        </a:defRPr>
      </a:lvl4pPr>
      <a:lvl5pPr marL="1828659">
        <a:defRPr sz="2401" b="0" i="0">
          <a:solidFill>
            <a:schemeClr val="bg1"/>
          </a:solidFill>
          <a:latin typeface="Atkinson Hyperlegible" pitchFamily="2" charset="77"/>
          <a:ea typeface="Verdana" panose="020B0604030504040204" pitchFamily="34" charset="0"/>
          <a:cs typeface="Verdana" panose="020B0604030504040204" pitchFamily="34" charset="0"/>
        </a:defRPr>
      </a:lvl5pPr>
      <a:lvl6pPr marL="2285825">
        <a:defRPr>
          <a:latin typeface="+mn-lt"/>
          <a:ea typeface="+mn-ea"/>
          <a:cs typeface="+mn-cs"/>
        </a:defRPr>
      </a:lvl6pPr>
      <a:lvl7pPr marL="2742989">
        <a:defRPr>
          <a:latin typeface="+mn-lt"/>
          <a:ea typeface="+mn-ea"/>
          <a:cs typeface="+mn-cs"/>
        </a:defRPr>
      </a:lvl7pPr>
      <a:lvl8pPr marL="3200155">
        <a:defRPr>
          <a:latin typeface="+mn-lt"/>
          <a:ea typeface="+mn-ea"/>
          <a:cs typeface="+mn-cs"/>
        </a:defRPr>
      </a:lvl8pPr>
      <a:lvl9pPr marL="3657318">
        <a:defRPr>
          <a:latin typeface="+mn-lt"/>
          <a:ea typeface="+mn-ea"/>
          <a:cs typeface="+mn-cs"/>
        </a:defRPr>
      </a:lvl9pPr>
    </p:bodyStyle>
    <p:otherStyle>
      <a:lvl1pPr marL="0">
        <a:defRPr>
          <a:latin typeface="+mn-lt"/>
          <a:ea typeface="+mn-ea"/>
          <a:cs typeface="+mn-cs"/>
        </a:defRPr>
      </a:lvl1pPr>
      <a:lvl2pPr marL="457166">
        <a:defRPr>
          <a:latin typeface="+mn-lt"/>
          <a:ea typeface="+mn-ea"/>
          <a:cs typeface="+mn-cs"/>
        </a:defRPr>
      </a:lvl2pPr>
      <a:lvl3pPr marL="914330">
        <a:defRPr>
          <a:latin typeface="+mn-lt"/>
          <a:ea typeface="+mn-ea"/>
          <a:cs typeface="+mn-cs"/>
        </a:defRPr>
      </a:lvl3pPr>
      <a:lvl4pPr marL="1371495">
        <a:defRPr>
          <a:latin typeface="+mn-lt"/>
          <a:ea typeface="+mn-ea"/>
          <a:cs typeface="+mn-cs"/>
        </a:defRPr>
      </a:lvl4pPr>
      <a:lvl5pPr marL="1828659">
        <a:defRPr>
          <a:latin typeface="+mn-lt"/>
          <a:ea typeface="+mn-ea"/>
          <a:cs typeface="+mn-cs"/>
        </a:defRPr>
      </a:lvl5pPr>
      <a:lvl6pPr marL="2285825">
        <a:defRPr>
          <a:latin typeface="+mn-lt"/>
          <a:ea typeface="+mn-ea"/>
          <a:cs typeface="+mn-cs"/>
        </a:defRPr>
      </a:lvl6pPr>
      <a:lvl7pPr marL="2742989">
        <a:defRPr>
          <a:latin typeface="+mn-lt"/>
          <a:ea typeface="+mn-ea"/>
          <a:cs typeface="+mn-cs"/>
        </a:defRPr>
      </a:lvl7pPr>
      <a:lvl8pPr marL="3200155">
        <a:defRPr>
          <a:latin typeface="+mn-lt"/>
          <a:ea typeface="+mn-ea"/>
          <a:cs typeface="+mn-cs"/>
        </a:defRPr>
      </a:lvl8pPr>
      <a:lvl9pPr marL="3657318">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1230" userDrawn="1">
          <p15:clr>
            <a:srgbClr val="F26B43"/>
          </p15:clr>
        </p15:guide>
        <p15:guide id="4" pos="5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BC0DE81-D171-AACD-AC14-6E78093318E8}"/>
              </a:ext>
            </a:extLst>
          </p:cNvPr>
          <p:cNvSpPr>
            <a:spLocks noGrp="1"/>
          </p:cNvSpPr>
          <p:nvPr>
            <p:ph type="body" idx="1"/>
          </p:nvPr>
        </p:nvSpPr>
        <p:spPr>
          <a:xfrm>
            <a:off x="908123" y="2911474"/>
            <a:ext cx="18289444" cy="6400800"/>
          </a:xfrm>
          <a:prstGeom prst="rect">
            <a:avLst/>
          </a:prstGeom>
          <a:ln>
            <a:noFill/>
          </a:ln>
        </p:spPr>
        <p:txBody>
          <a:bodyPr vert="horz" lIns="0" tIns="182880" rIns="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7">
            <a:extLst>
              <a:ext uri="{FF2B5EF4-FFF2-40B4-BE49-F238E27FC236}">
                <a16:creationId xmlns:a16="http://schemas.microsoft.com/office/drawing/2014/main" id="{EC31A020-E64D-B3E5-8C77-41E98B67A36C}"/>
              </a:ext>
            </a:extLst>
          </p:cNvPr>
          <p:cNvSpPr>
            <a:spLocks noGrp="1"/>
          </p:cNvSpPr>
          <p:nvPr>
            <p:ph type="title"/>
          </p:nvPr>
        </p:nvSpPr>
        <p:spPr>
          <a:xfrm>
            <a:off x="881803" y="1046164"/>
            <a:ext cx="18313046" cy="1133476"/>
          </a:xfrm>
          <a:prstGeom prst="rect">
            <a:avLst/>
          </a:prstGeom>
          <a:noFill/>
        </p:spPr>
        <p:txBody>
          <a:bodyPr vert="horz" lIns="0" tIns="182880" rIns="182880" bIns="182880" rtlCol="0" anchor="ctr" anchorCtr="0">
            <a:noAutofit/>
          </a:bodyPr>
          <a:lstStyle/>
          <a:p>
            <a:r>
              <a:rPr lang="en-US"/>
              <a:t>Click to edit Master title style</a:t>
            </a:r>
          </a:p>
        </p:txBody>
      </p:sp>
    </p:spTree>
    <p:extLst>
      <p:ext uri="{BB962C8B-B14F-4D97-AF65-F5344CB8AC3E}">
        <p14:creationId xmlns:p14="http://schemas.microsoft.com/office/powerpoint/2010/main" val="364858828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Lst>
  <p:hf hdr="0"/>
  <p:txStyles>
    <p:titleStyle>
      <a:lvl1pPr>
        <a:defRPr sz="6000" b="1" i="0">
          <a:solidFill>
            <a:schemeClr val="bg1"/>
          </a:solidFill>
          <a:latin typeface="Atkinson Hyperlegible" pitchFamily="2" charset="77"/>
          <a:ea typeface="Verdana" panose="020B0604030504040204" pitchFamily="34" charset="0"/>
          <a:cs typeface="Verdana" panose="020B0604030504040204" pitchFamily="34" charset="0"/>
        </a:defRPr>
      </a:lvl1pPr>
    </p:titleStyle>
    <p:bodyStyle>
      <a:lvl1pPr marL="0">
        <a:defRPr sz="2401" b="0" i="0">
          <a:solidFill>
            <a:schemeClr val="bg1"/>
          </a:solidFill>
          <a:latin typeface="Atkinson Hyperlegible" pitchFamily="2" charset="77"/>
          <a:ea typeface="Verdana" panose="020B0604030504040204" pitchFamily="34" charset="0"/>
          <a:cs typeface="Verdana" panose="020B0604030504040204" pitchFamily="34" charset="0"/>
        </a:defRPr>
      </a:lvl1pPr>
      <a:lvl2pPr marL="457166">
        <a:defRPr sz="2401" b="0" i="0">
          <a:solidFill>
            <a:schemeClr val="bg1"/>
          </a:solidFill>
          <a:latin typeface="Atkinson Hyperlegible" pitchFamily="2" charset="77"/>
          <a:ea typeface="Verdana" panose="020B0604030504040204" pitchFamily="34" charset="0"/>
          <a:cs typeface="Verdana" panose="020B0604030504040204" pitchFamily="34" charset="0"/>
        </a:defRPr>
      </a:lvl2pPr>
      <a:lvl3pPr marL="914330">
        <a:defRPr sz="2401" b="0" i="0">
          <a:solidFill>
            <a:schemeClr val="bg1"/>
          </a:solidFill>
          <a:latin typeface="Atkinson Hyperlegible" pitchFamily="2" charset="77"/>
          <a:ea typeface="Verdana" panose="020B0604030504040204" pitchFamily="34" charset="0"/>
          <a:cs typeface="Verdana" panose="020B0604030504040204" pitchFamily="34" charset="0"/>
        </a:defRPr>
      </a:lvl3pPr>
      <a:lvl4pPr marL="1371495">
        <a:defRPr sz="2401" b="0" i="0">
          <a:solidFill>
            <a:schemeClr val="bg1"/>
          </a:solidFill>
          <a:latin typeface="Atkinson Hyperlegible" pitchFamily="2" charset="77"/>
          <a:ea typeface="Verdana" panose="020B0604030504040204" pitchFamily="34" charset="0"/>
          <a:cs typeface="Verdana" panose="020B0604030504040204" pitchFamily="34" charset="0"/>
        </a:defRPr>
      </a:lvl4pPr>
      <a:lvl5pPr marL="1828659">
        <a:defRPr sz="2401" b="0" i="0">
          <a:solidFill>
            <a:schemeClr val="bg1"/>
          </a:solidFill>
          <a:latin typeface="Atkinson Hyperlegible" pitchFamily="2" charset="77"/>
          <a:ea typeface="Verdana" panose="020B0604030504040204" pitchFamily="34" charset="0"/>
          <a:cs typeface="Verdana" panose="020B0604030504040204" pitchFamily="34" charset="0"/>
        </a:defRPr>
      </a:lvl5pPr>
      <a:lvl6pPr marL="2285825">
        <a:defRPr>
          <a:latin typeface="+mn-lt"/>
          <a:ea typeface="+mn-ea"/>
          <a:cs typeface="+mn-cs"/>
        </a:defRPr>
      </a:lvl6pPr>
      <a:lvl7pPr marL="2742989">
        <a:defRPr>
          <a:latin typeface="+mn-lt"/>
          <a:ea typeface="+mn-ea"/>
          <a:cs typeface="+mn-cs"/>
        </a:defRPr>
      </a:lvl7pPr>
      <a:lvl8pPr marL="3200155">
        <a:defRPr>
          <a:latin typeface="+mn-lt"/>
          <a:ea typeface="+mn-ea"/>
          <a:cs typeface="+mn-cs"/>
        </a:defRPr>
      </a:lvl8pPr>
      <a:lvl9pPr marL="3657318">
        <a:defRPr>
          <a:latin typeface="+mn-lt"/>
          <a:ea typeface="+mn-ea"/>
          <a:cs typeface="+mn-cs"/>
        </a:defRPr>
      </a:lvl9pPr>
    </p:bodyStyle>
    <p:otherStyle>
      <a:lvl1pPr marL="0">
        <a:defRPr>
          <a:latin typeface="+mn-lt"/>
          <a:ea typeface="+mn-ea"/>
          <a:cs typeface="+mn-cs"/>
        </a:defRPr>
      </a:lvl1pPr>
      <a:lvl2pPr marL="457166">
        <a:defRPr>
          <a:latin typeface="+mn-lt"/>
          <a:ea typeface="+mn-ea"/>
          <a:cs typeface="+mn-cs"/>
        </a:defRPr>
      </a:lvl2pPr>
      <a:lvl3pPr marL="914330">
        <a:defRPr>
          <a:latin typeface="+mn-lt"/>
          <a:ea typeface="+mn-ea"/>
          <a:cs typeface="+mn-cs"/>
        </a:defRPr>
      </a:lvl3pPr>
      <a:lvl4pPr marL="1371495">
        <a:defRPr>
          <a:latin typeface="+mn-lt"/>
          <a:ea typeface="+mn-ea"/>
          <a:cs typeface="+mn-cs"/>
        </a:defRPr>
      </a:lvl4pPr>
      <a:lvl5pPr marL="1828659">
        <a:defRPr>
          <a:latin typeface="+mn-lt"/>
          <a:ea typeface="+mn-ea"/>
          <a:cs typeface="+mn-cs"/>
        </a:defRPr>
      </a:lvl5pPr>
      <a:lvl6pPr marL="2285825">
        <a:defRPr>
          <a:latin typeface="+mn-lt"/>
          <a:ea typeface="+mn-ea"/>
          <a:cs typeface="+mn-cs"/>
        </a:defRPr>
      </a:lvl6pPr>
      <a:lvl7pPr marL="2742989">
        <a:defRPr>
          <a:latin typeface="+mn-lt"/>
          <a:ea typeface="+mn-ea"/>
          <a:cs typeface="+mn-cs"/>
        </a:defRPr>
      </a:lvl7pPr>
      <a:lvl8pPr marL="3200155">
        <a:defRPr>
          <a:latin typeface="+mn-lt"/>
          <a:ea typeface="+mn-ea"/>
          <a:cs typeface="+mn-cs"/>
        </a:defRPr>
      </a:lvl8pPr>
      <a:lvl9pPr marL="3657318">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1230">
          <p15:clr>
            <a:srgbClr val="F26B43"/>
          </p15:clr>
        </p15:guide>
        <p15:guide id="4" pos="5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BC0DE81-D171-AACD-AC14-6E78093318E8}"/>
              </a:ext>
            </a:extLst>
          </p:cNvPr>
          <p:cNvSpPr>
            <a:spLocks noGrp="1"/>
          </p:cNvSpPr>
          <p:nvPr>
            <p:ph type="body" idx="1"/>
          </p:nvPr>
        </p:nvSpPr>
        <p:spPr>
          <a:xfrm>
            <a:off x="908123" y="2911474"/>
            <a:ext cx="18289444" cy="6400800"/>
          </a:xfrm>
          <a:prstGeom prst="rect">
            <a:avLst/>
          </a:prstGeom>
          <a:ln>
            <a:noFill/>
          </a:ln>
        </p:spPr>
        <p:txBody>
          <a:bodyPr vert="horz" lIns="0" tIns="182880" rIns="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7">
            <a:extLst>
              <a:ext uri="{FF2B5EF4-FFF2-40B4-BE49-F238E27FC236}">
                <a16:creationId xmlns:a16="http://schemas.microsoft.com/office/drawing/2014/main" id="{EC31A020-E64D-B3E5-8C77-41E98B67A36C}"/>
              </a:ext>
            </a:extLst>
          </p:cNvPr>
          <p:cNvSpPr>
            <a:spLocks noGrp="1"/>
          </p:cNvSpPr>
          <p:nvPr>
            <p:ph type="title"/>
          </p:nvPr>
        </p:nvSpPr>
        <p:spPr>
          <a:xfrm>
            <a:off x="881803" y="1046164"/>
            <a:ext cx="18313046" cy="1133476"/>
          </a:xfrm>
          <a:prstGeom prst="rect">
            <a:avLst/>
          </a:prstGeom>
          <a:noFill/>
        </p:spPr>
        <p:txBody>
          <a:bodyPr vert="horz" lIns="0" tIns="182880" rIns="182880" bIns="182880" rtlCol="0" anchor="ctr" anchorCtr="0">
            <a:noAutofit/>
          </a:bodyPr>
          <a:lstStyle/>
          <a:p>
            <a:r>
              <a:rPr lang="en-US"/>
              <a:t>Click to edit Master title style</a:t>
            </a:r>
          </a:p>
        </p:txBody>
      </p:sp>
    </p:spTree>
    <p:extLst>
      <p:ext uri="{BB962C8B-B14F-4D97-AF65-F5344CB8AC3E}">
        <p14:creationId xmlns:p14="http://schemas.microsoft.com/office/powerpoint/2010/main" val="1590459086"/>
      </p:ext>
    </p:extLst>
  </p:cSld>
  <p:clrMap bg1="lt1" tx1="dk1" bg2="lt2" tx2="dk2" accent1="accent1" accent2="accent2" accent3="accent3" accent4="accent4" accent5="accent5" accent6="accent6" hlink="hlink" folHlink="folHlink"/>
  <p:sldLayoutIdLst>
    <p:sldLayoutId id="2147483934" r:id="rId1"/>
    <p:sldLayoutId id="2147483937" r:id="rId2"/>
  </p:sldLayoutIdLst>
  <p:hf hdr="0"/>
  <p:txStyles>
    <p:titleStyle>
      <a:lvl1pPr>
        <a:defRPr sz="6000" b="1" i="0">
          <a:solidFill>
            <a:schemeClr val="bg1"/>
          </a:solidFill>
          <a:latin typeface="Atkinson Hyperlegible" pitchFamily="2" charset="77"/>
          <a:ea typeface="Verdana" panose="020B0604030504040204" pitchFamily="34" charset="0"/>
          <a:cs typeface="Verdana" panose="020B0604030504040204" pitchFamily="34" charset="0"/>
        </a:defRPr>
      </a:lvl1pPr>
    </p:titleStyle>
    <p:bodyStyle>
      <a:lvl1pPr marL="0">
        <a:defRPr sz="2401" b="0" i="0">
          <a:solidFill>
            <a:schemeClr val="bg1"/>
          </a:solidFill>
          <a:latin typeface="Atkinson Hyperlegible" pitchFamily="2" charset="77"/>
          <a:ea typeface="Verdana" panose="020B0604030504040204" pitchFamily="34" charset="0"/>
          <a:cs typeface="Verdana" panose="020B0604030504040204" pitchFamily="34" charset="0"/>
        </a:defRPr>
      </a:lvl1pPr>
      <a:lvl2pPr marL="457166">
        <a:defRPr sz="2401" b="0" i="0">
          <a:solidFill>
            <a:schemeClr val="bg1"/>
          </a:solidFill>
          <a:latin typeface="Atkinson Hyperlegible" pitchFamily="2" charset="77"/>
          <a:ea typeface="Verdana" panose="020B0604030504040204" pitchFamily="34" charset="0"/>
          <a:cs typeface="Verdana" panose="020B0604030504040204" pitchFamily="34" charset="0"/>
        </a:defRPr>
      </a:lvl2pPr>
      <a:lvl3pPr marL="914330">
        <a:defRPr sz="2401" b="0" i="0">
          <a:solidFill>
            <a:schemeClr val="bg1"/>
          </a:solidFill>
          <a:latin typeface="Atkinson Hyperlegible" pitchFamily="2" charset="77"/>
          <a:ea typeface="Verdana" panose="020B0604030504040204" pitchFamily="34" charset="0"/>
          <a:cs typeface="Verdana" panose="020B0604030504040204" pitchFamily="34" charset="0"/>
        </a:defRPr>
      </a:lvl3pPr>
      <a:lvl4pPr marL="1371495">
        <a:defRPr sz="2401" b="0" i="0">
          <a:solidFill>
            <a:schemeClr val="bg1"/>
          </a:solidFill>
          <a:latin typeface="Atkinson Hyperlegible" pitchFamily="2" charset="77"/>
          <a:ea typeface="Verdana" panose="020B0604030504040204" pitchFamily="34" charset="0"/>
          <a:cs typeface="Verdana" panose="020B0604030504040204" pitchFamily="34" charset="0"/>
        </a:defRPr>
      </a:lvl4pPr>
      <a:lvl5pPr marL="1828659">
        <a:defRPr sz="2401" b="0" i="0">
          <a:solidFill>
            <a:schemeClr val="bg1"/>
          </a:solidFill>
          <a:latin typeface="Atkinson Hyperlegible" pitchFamily="2" charset="77"/>
          <a:ea typeface="Verdana" panose="020B0604030504040204" pitchFamily="34" charset="0"/>
          <a:cs typeface="Verdana" panose="020B0604030504040204" pitchFamily="34" charset="0"/>
        </a:defRPr>
      </a:lvl5pPr>
      <a:lvl6pPr marL="2285825">
        <a:defRPr>
          <a:latin typeface="+mn-lt"/>
          <a:ea typeface="+mn-ea"/>
          <a:cs typeface="+mn-cs"/>
        </a:defRPr>
      </a:lvl6pPr>
      <a:lvl7pPr marL="2742989">
        <a:defRPr>
          <a:latin typeface="+mn-lt"/>
          <a:ea typeface="+mn-ea"/>
          <a:cs typeface="+mn-cs"/>
        </a:defRPr>
      </a:lvl7pPr>
      <a:lvl8pPr marL="3200155">
        <a:defRPr>
          <a:latin typeface="+mn-lt"/>
          <a:ea typeface="+mn-ea"/>
          <a:cs typeface="+mn-cs"/>
        </a:defRPr>
      </a:lvl8pPr>
      <a:lvl9pPr marL="3657318">
        <a:defRPr>
          <a:latin typeface="+mn-lt"/>
          <a:ea typeface="+mn-ea"/>
          <a:cs typeface="+mn-cs"/>
        </a:defRPr>
      </a:lvl9pPr>
    </p:bodyStyle>
    <p:otherStyle>
      <a:lvl1pPr marL="0">
        <a:defRPr>
          <a:latin typeface="+mn-lt"/>
          <a:ea typeface="+mn-ea"/>
          <a:cs typeface="+mn-cs"/>
        </a:defRPr>
      </a:lvl1pPr>
      <a:lvl2pPr marL="457166">
        <a:defRPr>
          <a:latin typeface="+mn-lt"/>
          <a:ea typeface="+mn-ea"/>
          <a:cs typeface="+mn-cs"/>
        </a:defRPr>
      </a:lvl2pPr>
      <a:lvl3pPr marL="914330">
        <a:defRPr>
          <a:latin typeface="+mn-lt"/>
          <a:ea typeface="+mn-ea"/>
          <a:cs typeface="+mn-cs"/>
        </a:defRPr>
      </a:lvl3pPr>
      <a:lvl4pPr marL="1371495">
        <a:defRPr>
          <a:latin typeface="+mn-lt"/>
          <a:ea typeface="+mn-ea"/>
          <a:cs typeface="+mn-cs"/>
        </a:defRPr>
      </a:lvl4pPr>
      <a:lvl5pPr marL="1828659">
        <a:defRPr>
          <a:latin typeface="+mn-lt"/>
          <a:ea typeface="+mn-ea"/>
          <a:cs typeface="+mn-cs"/>
        </a:defRPr>
      </a:lvl5pPr>
      <a:lvl6pPr marL="2285825">
        <a:defRPr>
          <a:latin typeface="+mn-lt"/>
          <a:ea typeface="+mn-ea"/>
          <a:cs typeface="+mn-cs"/>
        </a:defRPr>
      </a:lvl6pPr>
      <a:lvl7pPr marL="2742989">
        <a:defRPr>
          <a:latin typeface="+mn-lt"/>
          <a:ea typeface="+mn-ea"/>
          <a:cs typeface="+mn-cs"/>
        </a:defRPr>
      </a:lvl7pPr>
      <a:lvl8pPr marL="3200155">
        <a:defRPr>
          <a:latin typeface="+mn-lt"/>
          <a:ea typeface="+mn-ea"/>
          <a:cs typeface="+mn-cs"/>
        </a:defRPr>
      </a:lvl8pPr>
      <a:lvl9pPr marL="3657318">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1230">
          <p15:clr>
            <a:srgbClr val="F26B43"/>
          </p15:clr>
        </p15:guide>
        <p15:guide id="4" pos="5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7" name="Title Placeholder 7">
            <a:extLst>
              <a:ext uri="{FF2B5EF4-FFF2-40B4-BE49-F238E27FC236}">
                <a16:creationId xmlns:a16="http://schemas.microsoft.com/office/drawing/2014/main" id="{41948DB0-D24A-C654-23E1-8DBA40B420CD}"/>
              </a:ext>
            </a:extLst>
          </p:cNvPr>
          <p:cNvSpPr>
            <a:spLocks noGrp="1"/>
          </p:cNvSpPr>
          <p:nvPr>
            <p:ph type="title"/>
          </p:nvPr>
        </p:nvSpPr>
        <p:spPr>
          <a:xfrm>
            <a:off x="881803" y="1046163"/>
            <a:ext cx="18289444" cy="1096961"/>
          </a:xfrm>
          <a:prstGeom prst="rect">
            <a:avLst/>
          </a:prstGeom>
          <a:noFill/>
        </p:spPr>
        <p:txBody>
          <a:bodyPr vert="horz" lIns="0" tIns="182880" rIns="182880" bIns="182880" rtlCol="0" anchor="ctr" anchorCtr="0">
            <a:normAutofit/>
          </a:bodyPr>
          <a:lstStyle/>
          <a:p>
            <a:r>
              <a:rPr lang="en-US"/>
              <a:t>Click to edit Master title style</a:t>
            </a:r>
          </a:p>
        </p:txBody>
      </p:sp>
      <p:sp>
        <p:nvSpPr>
          <p:cNvPr id="18" name="Text Placeholder 8">
            <a:extLst>
              <a:ext uri="{FF2B5EF4-FFF2-40B4-BE49-F238E27FC236}">
                <a16:creationId xmlns:a16="http://schemas.microsoft.com/office/drawing/2014/main" id="{198E025B-07FB-0C15-24ED-F9DB541465CC}"/>
              </a:ext>
            </a:extLst>
          </p:cNvPr>
          <p:cNvSpPr>
            <a:spLocks noGrp="1"/>
          </p:cNvSpPr>
          <p:nvPr>
            <p:ph type="body" idx="1"/>
          </p:nvPr>
        </p:nvSpPr>
        <p:spPr>
          <a:xfrm>
            <a:off x="883575" y="2911474"/>
            <a:ext cx="18289444" cy="6400800"/>
          </a:xfrm>
          <a:prstGeom prst="rect">
            <a:avLst/>
          </a:prstGeom>
          <a:noFill/>
          <a:ln>
            <a:noFill/>
          </a:ln>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84A121C9-8200-9A66-E628-96C346066D10}"/>
              </a:ext>
            </a:extLst>
          </p:cNvPr>
          <p:cNvPicPr>
            <a:picLocks noChangeAspect="1"/>
          </p:cNvPicPr>
          <p:nvPr userDrawn="1"/>
        </p:nvPicPr>
        <p:blipFill>
          <a:blip r:embed="rId54"/>
          <a:stretch>
            <a:fillRect/>
          </a:stretch>
        </p:blipFill>
        <p:spPr>
          <a:xfrm>
            <a:off x="881803" y="10654397"/>
            <a:ext cx="446701" cy="411292"/>
          </a:xfrm>
          <a:prstGeom prst="rect">
            <a:avLst/>
          </a:prstGeom>
        </p:spPr>
      </p:pic>
      <p:sp>
        <p:nvSpPr>
          <p:cNvPr id="19" name="TextBox 18">
            <a:extLst>
              <a:ext uri="{FF2B5EF4-FFF2-40B4-BE49-F238E27FC236}">
                <a16:creationId xmlns:a16="http://schemas.microsoft.com/office/drawing/2014/main" id="{EDC16F1E-3C48-87AC-3310-A6193BDA15C7}"/>
              </a:ext>
            </a:extLst>
          </p:cNvPr>
          <p:cNvSpPr txBox="1"/>
          <p:nvPr userDrawn="1"/>
        </p:nvSpPr>
        <p:spPr>
          <a:xfrm>
            <a:off x="1711306" y="10690766"/>
            <a:ext cx="16720130" cy="33855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a:solidFill>
                  <a:schemeClr val="bg1"/>
                </a:solidFill>
                <a:latin typeface="Atkinson Hyperlegible Next" pitchFamily="2" charset="77"/>
              </a:rPr>
              <a:t>Copyright © </a:t>
            </a:r>
            <a:r>
              <a:rPr lang="en-US" sz="1400">
                <a:solidFill>
                  <a:schemeClr val="bg1"/>
                </a:solidFill>
                <a:latin typeface="Atkinson Hyperlegible Next" pitchFamily="2" charset="77"/>
              </a:rPr>
              <a:t>Level</a:t>
            </a:r>
            <a:r>
              <a:rPr lang="en-US" sz="1600">
                <a:solidFill>
                  <a:schemeClr val="bg1"/>
                </a:solidFill>
                <a:latin typeface="Atkinson Hyperlegible Next" pitchFamily="2" charset="77"/>
              </a:rPr>
              <a:t> Access. All Rights Reserved.</a:t>
            </a:r>
          </a:p>
        </p:txBody>
      </p:sp>
      <p:sp>
        <p:nvSpPr>
          <p:cNvPr id="2" name="Slide Number Placeholder 1">
            <a:extLst>
              <a:ext uri="{FF2B5EF4-FFF2-40B4-BE49-F238E27FC236}">
                <a16:creationId xmlns:a16="http://schemas.microsoft.com/office/drawing/2014/main" id="{9B6F2302-3CC0-E831-DE15-03B396EF80FB}"/>
              </a:ext>
            </a:extLst>
          </p:cNvPr>
          <p:cNvSpPr>
            <a:spLocks noGrp="1" noRot="1" noMove="1" noResize="1" noEditPoints="1" noAdjustHandles="1" noChangeArrowheads="1" noChangeShapeType="1"/>
          </p:cNvSpPr>
          <p:nvPr>
            <p:ph type="sldNum" sz="quarter" idx="4"/>
          </p:nvPr>
        </p:nvSpPr>
        <p:spPr>
          <a:xfrm>
            <a:off x="17750971" y="10559212"/>
            <a:ext cx="1443886" cy="601662"/>
          </a:xfrm>
          <a:prstGeom prst="rect">
            <a:avLst/>
          </a:prstGeom>
        </p:spPr>
        <p:txBody>
          <a:bodyPr vert="horz" lIns="91440" tIns="45720" rIns="91440" bIns="45720" rtlCol="0" anchor="ctr"/>
          <a:lstStyle>
            <a:lvl1pPr algn="r">
              <a:defRPr sz="1600">
                <a:solidFill>
                  <a:schemeClr val="bg1"/>
                </a:solidFill>
                <a:latin typeface="Atkinson Hyperlegible Next" pitchFamily="2" charset="77"/>
              </a:defRPr>
            </a:lvl1pPr>
          </a:lstStyle>
          <a:p>
            <a:fld id="{A92F391C-92B0-C347-9F3F-2E247402BADB}" type="slidenum">
              <a:rPr lang="en-US" smtClean="0"/>
              <a:pPr/>
              <a:t>‹#›</a:t>
            </a:fld>
            <a:endParaRPr lang="en-US"/>
          </a:p>
        </p:txBody>
      </p:sp>
    </p:spTree>
    <p:extLst>
      <p:ext uri="{BB962C8B-B14F-4D97-AF65-F5344CB8AC3E}">
        <p14:creationId xmlns:p14="http://schemas.microsoft.com/office/powerpoint/2010/main" val="9415620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4000" r:id="rId4"/>
    <p:sldLayoutId id="2147484001" r:id="rId5"/>
    <p:sldLayoutId id="2147484002" r:id="rId6"/>
    <p:sldLayoutId id="2147484003" r:id="rId7"/>
    <p:sldLayoutId id="2147483905" r:id="rId8"/>
    <p:sldLayoutId id="2147483981" r:id="rId9"/>
    <p:sldLayoutId id="2147483982" r:id="rId10"/>
    <p:sldLayoutId id="2147483983" r:id="rId11"/>
    <p:sldLayoutId id="2147483914" r:id="rId12"/>
    <p:sldLayoutId id="2147484004" r:id="rId13"/>
    <p:sldLayoutId id="2147484005" r:id="rId14"/>
    <p:sldLayoutId id="2147484006" r:id="rId15"/>
    <p:sldLayoutId id="2147483919" r:id="rId16"/>
    <p:sldLayoutId id="2147483924" r:id="rId17"/>
    <p:sldLayoutId id="2147483942" r:id="rId18"/>
    <p:sldLayoutId id="2147483944" r:id="rId19"/>
    <p:sldLayoutId id="2147484007" r:id="rId20"/>
    <p:sldLayoutId id="2147484008" r:id="rId21"/>
    <p:sldLayoutId id="2147483987" r:id="rId22"/>
    <p:sldLayoutId id="2147483980" r:id="rId23"/>
    <p:sldLayoutId id="2147483976" r:id="rId24"/>
    <p:sldLayoutId id="2147483951" r:id="rId25"/>
    <p:sldLayoutId id="2147483966" r:id="rId26"/>
    <p:sldLayoutId id="2147483949" r:id="rId27"/>
    <p:sldLayoutId id="2147483907" r:id="rId28"/>
    <p:sldLayoutId id="2147483906" r:id="rId29"/>
    <p:sldLayoutId id="2147483952" r:id="rId30"/>
    <p:sldLayoutId id="2147483908" r:id="rId31"/>
    <p:sldLayoutId id="2147483909" r:id="rId32"/>
    <p:sldLayoutId id="2147483925" r:id="rId33"/>
    <p:sldLayoutId id="2147483926" r:id="rId34"/>
    <p:sldLayoutId id="2147483932" r:id="rId35"/>
    <p:sldLayoutId id="2147483933" r:id="rId36"/>
    <p:sldLayoutId id="2147483977" r:id="rId37"/>
    <p:sldLayoutId id="2147483885" r:id="rId38"/>
    <p:sldLayoutId id="2147483921" r:id="rId39"/>
    <p:sldLayoutId id="2147483922" r:id="rId40"/>
    <p:sldLayoutId id="2147483913" r:id="rId41"/>
    <p:sldLayoutId id="2147483967" r:id="rId42"/>
    <p:sldLayoutId id="2147483941" r:id="rId43"/>
    <p:sldLayoutId id="2147483990" r:id="rId44"/>
    <p:sldLayoutId id="2147483992" r:id="rId45"/>
    <p:sldLayoutId id="2147483993" r:id="rId46"/>
    <p:sldLayoutId id="2147483991" r:id="rId47"/>
    <p:sldLayoutId id="2147483999" r:id="rId48"/>
    <p:sldLayoutId id="2147483965" r:id="rId49"/>
    <p:sldLayoutId id="2147483971" r:id="rId50"/>
    <p:sldLayoutId id="2147483988" r:id="rId51"/>
    <p:sldLayoutId id="2147483989" r:id="rId52"/>
  </p:sldLayoutIdLst>
  <p:hf hdr="0" ftr="0" dt="0"/>
  <p:txStyles>
    <p:title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p:titleStyle>
    <p:body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9" userDrawn="1">
          <p15:clr>
            <a:srgbClr val="F26B43"/>
          </p15:clr>
        </p15:guide>
        <p15:guide id="2" pos="549" userDrawn="1">
          <p15:clr>
            <a:srgbClr val="F26B43"/>
          </p15:clr>
        </p15:guide>
        <p15:guide id="3" pos="121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jpg"/><Relationship Id="rId1" Type="http://schemas.openxmlformats.org/officeDocument/2006/relationships/slideLayout" Target="../slideLayouts/slideLayout35.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51.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2CB_554CA8CE.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evel access logo">
            <a:extLst>
              <a:ext uri="{FF2B5EF4-FFF2-40B4-BE49-F238E27FC236}">
                <a16:creationId xmlns:a16="http://schemas.microsoft.com/office/drawing/2014/main" id="{368D6045-A67D-3894-2CAE-83477E86963D}"/>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121" y="1112854"/>
            <a:ext cx="3143669" cy="949526"/>
          </a:xfrm>
          <a:prstGeom prst="rect">
            <a:avLst/>
          </a:prstGeom>
        </p:spPr>
      </p:pic>
      <p:sp>
        <p:nvSpPr>
          <p:cNvPr id="2" name="Title ">
            <a:extLst>
              <a:ext uri="{FF2B5EF4-FFF2-40B4-BE49-F238E27FC236}">
                <a16:creationId xmlns:a16="http://schemas.microsoft.com/office/drawing/2014/main" id="{D9014680-0521-3C12-C05F-D2F8A5A01387}"/>
              </a:ext>
            </a:extLst>
          </p:cNvPr>
          <p:cNvSpPr>
            <a:spLocks noGrp="1"/>
          </p:cNvSpPr>
          <p:nvPr>
            <p:ph type="ctrTitle"/>
          </p:nvPr>
        </p:nvSpPr>
        <p:spPr>
          <a:xfrm>
            <a:off x="908121" y="4243155"/>
            <a:ext cx="16401684" cy="3141089"/>
          </a:xfrm>
        </p:spPr>
        <p:txBody>
          <a:bodyPr/>
          <a:lstStyle/>
          <a:p>
            <a:r>
              <a:rPr lang="en-GB" sz="10400" dirty="0">
                <a:latin typeface="Atkinson Hyperlegible Next"/>
                <a:ea typeface="Verdana"/>
                <a:cs typeface="Calibri"/>
              </a:rPr>
              <a:t>Accessibility, from</a:t>
            </a:r>
            <a:endParaRPr lang="en-US" sz="10400" dirty="0"/>
          </a:p>
          <a:p>
            <a:r>
              <a:rPr lang="en-GB" sz="10400" dirty="0">
                <a:latin typeface="Atkinson Hyperlegible Next"/>
                <a:ea typeface="Verdana"/>
                <a:cs typeface="Calibri"/>
              </a:rPr>
              <a:t>Design to Development </a:t>
            </a:r>
            <a:endParaRPr lang="en-US" sz="10400" dirty="0"/>
          </a:p>
        </p:txBody>
      </p:sp>
      <p:sp>
        <p:nvSpPr>
          <p:cNvPr id="3" name="Subtitle ">
            <a:extLst>
              <a:ext uri="{FF2B5EF4-FFF2-40B4-BE49-F238E27FC236}">
                <a16:creationId xmlns:a16="http://schemas.microsoft.com/office/drawing/2014/main" id="{CF4E5EFF-6BF1-C95A-C560-E7804550F989}"/>
              </a:ext>
            </a:extLst>
          </p:cNvPr>
          <p:cNvSpPr>
            <a:spLocks noGrp="1"/>
          </p:cNvSpPr>
          <p:nvPr>
            <p:ph type="subTitle" idx="4"/>
          </p:nvPr>
        </p:nvSpPr>
        <p:spPr>
          <a:xfrm>
            <a:off x="908121" y="7384244"/>
            <a:ext cx="16401684" cy="1723000"/>
          </a:xfrm>
        </p:spPr>
        <p:txBody>
          <a:bodyPr/>
          <a:lstStyle/>
          <a:p>
            <a:r>
              <a:rPr lang="en-GB" sz="3550" dirty="0">
                <a:latin typeface="Atkinson Hyperlegible Next"/>
                <a:ea typeface="Verdana"/>
                <a:cs typeface="Calibri"/>
              </a:rPr>
              <a:t>Building accessibility into your SDLC</a:t>
            </a:r>
            <a:endParaRPr lang="en-US" dirty="0"/>
          </a:p>
        </p:txBody>
      </p:sp>
      <p:sp>
        <p:nvSpPr>
          <p:cNvPr id="4" name="Date">
            <a:extLst>
              <a:ext uri="{FF2B5EF4-FFF2-40B4-BE49-F238E27FC236}">
                <a16:creationId xmlns:a16="http://schemas.microsoft.com/office/drawing/2014/main" id="{13244FA2-7EA3-EF65-110A-66CCF4A6D045}"/>
              </a:ext>
            </a:extLst>
          </p:cNvPr>
          <p:cNvSpPr>
            <a:spLocks noGrp="1"/>
          </p:cNvSpPr>
          <p:nvPr>
            <p:ph type="body" sz="quarter" idx="21"/>
          </p:nvPr>
        </p:nvSpPr>
        <p:spPr/>
        <p:txBody>
          <a:bodyPr vert="horz" lIns="0" tIns="182880" rIns="0" bIns="182880" rtlCol="0" anchor="t">
            <a:noAutofit/>
          </a:bodyPr>
          <a:lstStyle/>
          <a:p>
            <a:r>
              <a:rPr lang="en-US" dirty="0">
                <a:latin typeface="Atkinson Hyperlegible Next"/>
                <a:ea typeface="Verdana"/>
                <a:cs typeface="Calibri"/>
              </a:rPr>
              <a:t>March 12th, 2026</a:t>
            </a:r>
            <a:endParaRPr lang="en-US" dirty="0"/>
          </a:p>
        </p:txBody>
      </p:sp>
    </p:spTree>
    <p:extLst>
      <p:ext uri="{BB962C8B-B14F-4D97-AF65-F5344CB8AC3E}">
        <p14:creationId xmlns:p14="http://schemas.microsoft.com/office/powerpoint/2010/main" val="4223207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DF107-AB5B-B65A-47C6-4CDB4A2A4DCF}"/>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E224B251-131F-F8B6-5490-A8D3F631D15C}"/>
              </a:ext>
            </a:extLst>
          </p:cNvPr>
          <p:cNvSpPr>
            <a:spLocks noGrp="1"/>
          </p:cNvSpPr>
          <p:nvPr>
            <p:ph type="title" idx="4294967295"/>
          </p:nvPr>
        </p:nvSpPr>
        <p:spPr>
          <a:xfrm>
            <a:off x="1779086" y="1770782"/>
            <a:ext cx="10517188" cy="11195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spcBef>
                <a:spcPts val="1000"/>
              </a:spcBef>
              <a:defRPr/>
            </a:pPr>
            <a:r>
              <a:rPr lang="en-US" b="0" dirty="0">
                <a:latin typeface="Atkinson Hyperlegible Next"/>
              </a:rPr>
              <a:t>Anatomy of a stage gate </a:t>
            </a:r>
            <a:endParaRPr kumimoji="0" lang="en-UA" sz="6200" b="0" i="0" u="none" strike="noStrike" kern="1200" cap="none" spc="0" normalizeH="0" baseline="0" noProof="0" dirty="0">
              <a:ln>
                <a:noFill/>
              </a:ln>
              <a:solidFill>
                <a:schemeClr val="bg1"/>
              </a:solidFill>
              <a:effectLst/>
              <a:uLnTx/>
              <a:uFillTx/>
              <a:latin typeface="Atkinson Hyperlegible Next"/>
              <a:ea typeface="+mn-ea"/>
              <a:cs typeface="+mn-cs"/>
            </a:endParaRPr>
          </a:p>
        </p:txBody>
      </p:sp>
      <p:sp>
        <p:nvSpPr>
          <p:cNvPr id="6" name="Content Placeholder 5">
            <a:extLst>
              <a:ext uri="{FF2B5EF4-FFF2-40B4-BE49-F238E27FC236}">
                <a16:creationId xmlns:a16="http://schemas.microsoft.com/office/drawing/2014/main" id="{1AC9E160-1546-D466-D6B2-81F8684D406A}"/>
              </a:ext>
            </a:extLst>
          </p:cNvPr>
          <p:cNvSpPr>
            <a:spLocks noGrp="1"/>
          </p:cNvSpPr>
          <p:nvPr>
            <p:ph sz="quarter" idx="11"/>
          </p:nvPr>
        </p:nvSpPr>
        <p:spPr>
          <a:xfrm>
            <a:off x="1779085" y="2890302"/>
            <a:ext cx="10891885" cy="4533755"/>
          </a:xfrm>
        </p:spPr>
        <p:txBody>
          <a:bodyPr>
            <a:normAutofit/>
          </a:bodyPr>
          <a:lstStyle/>
          <a:p>
            <a:pPr marL="514350" lvl="0" indent="-514350">
              <a:lnSpc>
                <a:spcPts val="4800"/>
              </a:lnSpc>
              <a:spcBef>
                <a:spcPts val="0"/>
              </a:spcBef>
              <a:buFont typeface="Wingdings" pitchFamily="2" charset="2"/>
              <a:buChar char="§"/>
            </a:pPr>
            <a:r>
              <a:rPr lang="en-US" sz="2800" b="1" u="sng" kern="0" dirty="0">
                <a:solidFill>
                  <a:schemeClr val="bg1"/>
                </a:solidFill>
                <a:latin typeface="Atkinson Hyperlegible Next"/>
              </a:rPr>
              <a:t>When:</a:t>
            </a:r>
            <a:r>
              <a:rPr lang="en-US" sz="2800" b="1" kern="0" dirty="0">
                <a:solidFill>
                  <a:schemeClr val="bg1"/>
                </a:solidFill>
                <a:latin typeface="Atkinson Hyperlegible Next"/>
              </a:rPr>
              <a:t> </a:t>
            </a:r>
            <a:r>
              <a:rPr lang="en-US" sz="2800" kern="0" dirty="0">
                <a:solidFill>
                  <a:schemeClr val="bg1"/>
                </a:solidFill>
                <a:latin typeface="Atkinson Hyperlegible Next"/>
              </a:rPr>
              <a:t>The stage at which the check is required</a:t>
            </a:r>
          </a:p>
          <a:p>
            <a:pPr marL="514350" lvl="0" indent="-514350">
              <a:lnSpc>
                <a:spcPts val="4800"/>
              </a:lnSpc>
              <a:spcBef>
                <a:spcPts val="0"/>
              </a:spcBef>
              <a:buFont typeface="Wingdings" pitchFamily="2" charset="2"/>
              <a:buChar char="§"/>
            </a:pPr>
            <a:r>
              <a:rPr lang="en-US" sz="2800" b="1" u="sng" kern="0" dirty="0">
                <a:solidFill>
                  <a:schemeClr val="bg1"/>
                </a:solidFill>
                <a:latin typeface="Atkinson Hyperlegible Next"/>
              </a:rPr>
              <a:t>Owner:</a:t>
            </a:r>
            <a:r>
              <a:rPr lang="en-US" sz="2800" b="1" kern="0" dirty="0">
                <a:solidFill>
                  <a:schemeClr val="bg1"/>
                </a:solidFill>
                <a:latin typeface="Atkinson Hyperlegible Next"/>
              </a:rPr>
              <a:t> </a:t>
            </a:r>
            <a:r>
              <a:rPr lang="en-US" sz="2800" kern="0" dirty="0">
                <a:solidFill>
                  <a:schemeClr val="bg1"/>
                </a:solidFill>
                <a:latin typeface="Atkinson Hyperlegible Next"/>
              </a:rPr>
              <a:t>Who should be involved​</a:t>
            </a:r>
          </a:p>
          <a:p>
            <a:pPr marL="514350" lvl="0" indent="-514350">
              <a:lnSpc>
                <a:spcPts val="4800"/>
              </a:lnSpc>
              <a:spcBef>
                <a:spcPts val="0"/>
              </a:spcBef>
              <a:buFont typeface="Wingdings" pitchFamily="2" charset="2"/>
              <a:buChar char="§"/>
            </a:pPr>
            <a:r>
              <a:rPr lang="en-US" sz="2800" b="1" u="sng" kern="0" dirty="0">
                <a:solidFill>
                  <a:schemeClr val="bg1"/>
                </a:solidFill>
                <a:latin typeface="Atkinson Hyperlegible Next"/>
              </a:rPr>
              <a:t>A11y what:</a:t>
            </a:r>
            <a:r>
              <a:rPr lang="en-US" sz="2800" b="1" kern="0" dirty="0">
                <a:solidFill>
                  <a:schemeClr val="bg1"/>
                </a:solidFill>
                <a:latin typeface="Atkinson Hyperlegible Next"/>
              </a:rPr>
              <a:t> </a:t>
            </a:r>
            <a:r>
              <a:rPr lang="en-US" sz="2800" kern="0" dirty="0">
                <a:solidFill>
                  <a:schemeClr val="bg1"/>
                </a:solidFill>
                <a:latin typeface="Atkinson Hyperlegible Next"/>
              </a:rPr>
              <a:t>The requirements for accessibility success</a:t>
            </a:r>
          </a:p>
          <a:p>
            <a:pPr marL="514350" lvl="0" indent="-514350">
              <a:lnSpc>
                <a:spcPts val="4800"/>
              </a:lnSpc>
              <a:spcBef>
                <a:spcPts val="0"/>
              </a:spcBef>
              <a:buFont typeface="Wingdings" pitchFamily="2" charset="2"/>
              <a:buChar char="§"/>
            </a:pPr>
            <a:r>
              <a:rPr lang="en-US" sz="2800" b="1" u="sng" kern="0" dirty="0">
                <a:solidFill>
                  <a:schemeClr val="bg1"/>
                </a:solidFill>
                <a:latin typeface="Atkinson Hyperlegible Next"/>
              </a:rPr>
              <a:t>Evidence:</a:t>
            </a:r>
            <a:r>
              <a:rPr lang="en-US" sz="2800" b="1" kern="0" dirty="0">
                <a:solidFill>
                  <a:schemeClr val="bg1"/>
                </a:solidFill>
                <a:latin typeface="Atkinson Hyperlegible Next"/>
              </a:rPr>
              <a:t> </a:t>
            </a:r>
            <a:r>
              <a:rPr lang="en-US" sz="2800" kern="0" dirty="0">
                <a:solidFill>
                  <a:schemeClr val="bg1"/>
                </a:solidFill>
                <a:latin typeface="Atkinson Hyperlegible Next"/>
              </a:rPr>
              <a:t>What comes out of your accessibility activities, artifacts​</a:t>
            </a:r>
          </a:p>
          <a:p>
            <a:pPr marL="514350" lvl="0" indent="-514350">
              <a:lnSpc>
                <a:spcPts val="4800"/>
              </a:lnSpc>
              <a:spcBef>
                <a:spcPts val="0"/>
              </a:spcBef>
              <a:buFont typeface="Wingdings" pitchFamily="2" charset="2"/>
              <a:buChar char="§"/>
            </a:pPr>
            <a:r>
              <a:rPr lang="en-US" sz="2800" b="1" u="sng" kern="0" dirty="0">
                <a:solidFill>
                  <a:schemeClr val="bg1"/>
                </a:solidFill>
                <a:latin typeface="Atkinson Hyperlegible Next"/>
              </a:rPr>
              <a:t>Signal to proceed:</a:t>
            </a:r>
            <a:r>
              <a:rPr lang="en-US" sz="2800" b="1" kern="0" dirty="0">
                <a:solidFill>
                  <a:schemeClr val="bg1"/>
                </a:solidFill>
                <a:latin typeface="Atkinson Hyperlegible Next"/>
              </a:rPr>
              <a:t> </a:t>
            </a:r>
            <a:r>
              <a:rPr lang="en-US" sz="2800" kern="0" dirty="0">
                <a:solidFill>
                  <a:schemeClr val="bg1"/>
                </a:solidFill>
                <a:latin typeface="Atkinson Hyperlegible Next"/>
              </a:rPr>
              <a:t>What is the ready indicator </a:t>
            </a:r>
            <a:br>
              <a:rPr lang="en-US" sz="2800" kern="0" dirty="0">
                <a:solidFill>
                  <a:schemeClr val="bg1"/>
                </a:solidFill>
                <a:latin typeface="Atkinson Hyperlegible Next"/>
              </a:rPr>
            </a:br>
            <a:r>
              <a:rPr lang="en-US" sz="2800" kern="0" dirty="0">
                <a:solidFill>
                  <a:schemeClr val="bg1"/>
                </a:solidFill>
                <a:latin typeface="Atkinson Hyperlegible Next"/>
              </a:rPr>
              <a:t>underneath this stage gate</a:t>
            </a:r>
            <a:endParaRPr lang="en-UA" sz="2800" kern="0" dirty="0">
              <a:solidFill>
                <a:schemeClr val="bg1"/>
              </a:solidFill>
              <a:latin typeface="Atkinson Hyperlegible Next"/>
            </a:endParaRPr>
          </a:p>
        </p:txBody>
      </p:sp>
      <p:sp>
        <p:nvSpPr>
          <p:cNvPr id="3" name="Slide Number Placeholder 2">
            <a:extLst>
              <a:ext uri="{FF2B5EF4-FFF2-40B4-BE49-F238E27FC236}">
                <a16:creationId xmlns:a16="http://schemas.microsoft.com/office/drawing/2014/main" id="{8F664C38-6B5A-238E-8C8F-C92A94D46016}"/>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10</a:t>
            </a:fld>
            <a:endParaRPr lang="en-US"/>
          </a:p>
        </p:txBody>
      </p:sp>
    </p:spTree>
    <p:extLst>
      <p:ext uri="{BB962C8B-B14F-4D97-AF65-F5344CB8AC3E}">
        <p14:creationId xmlns:p14="http://schemas.microsoft.com/office/powerpoint/2010/main" val="398356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2864B-65A9-A67D-2EAD-DF95C27B52D9}"/>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A7F73F32-AA48-B4CF-7D98-BAD23FD18357}"/>
              </a:ext>
            </a:extLst>
          </p:cNvPr>
          <p:cNvSpPr>
            <a:spLocks noGrp="1"/>
          </p:cNvSpPr>
          <p:nvPr>
            <p:ph type="title" idx="4294967295"/>
          </p:nvPr>
        </p:nvSpPr>
        <p:spPr>
          <a:xfrm>
            <a:off x="871538" y="1085919"/>
            <a:ext cx="13205409" cy="21510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spcBef>
                <a:spcPts val="1000"/>
              </a:spcBef>
              <a:defRPr/>
            </a:pPr>
            <a:r>
              <a:rPr lang="en-US" sz="6200" b="0" dirty="0">
                <a:latin typeface="Atkinson Hyperlegible Next"/>
              </a:rPr>
              <a:t>Stage 1: Planning readiness</a:t>
            </a:r>
            <a:endParaRPr kumimoji="0" lang="en-UA" sz="6200" b="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5" name="Content Placeholder 4">
            <a:extLst>
              <a:ext uri="{FF2B5EF4-FFF2-40B4-BE49-F238E27FC236}">
                <a16:creationId xmlns:a16="http://schemas.microsoft.com/office/drawing/2014/main" id="{1FB4EEF4-DEDE-EE42-AA64-D9A250234C04}"/>
              </a:ext>
            </a:extLst>
          </p:cNvPr>
          <p:cNvSpPr>
            <a:spLocks noGrp="1"/>
          </p:cNvSpPr>
          <p:nvPr>
            <p:ph sz="quarter" idx="13"/>
          </p:nvPr>
        </p:nvSpPr>
        <p:spPr>
          <a:xfrm>
            <a:off x="1487620" y="3847420"/>
            <a:ext cx="9354551" cy="4243660"/>
          </a:xfrm>
        </p:spPr>
        <p:txBody>
          <a:bodyPr>
            <a:normAutofit/>
          </a:bodyPr>
          <a:lstStyle/>
          <a:p>
            <a:pPr>
              <a:lnSpc>
                <a:spcPts val="4000"/>
              </a:lnSpc>
            </a:pPr>
            <a:r>
              <a:rPr lang="en-US" b="1" u="sng" dirty="0">
                <a:solidFill>
                  <a:schemeClr val="accent2">
                    <a:lumMod val="60000"/>
                    <a:lumOff val="40000"/>
                  </a:schemeClr>
                </a:solidFill>
                <a:latin typeface="Atkinson Hyperlegible Next"/>
              </a:rPr>
              <a:t>When:</a:t>
            </a:r>
            <a:r>
              <a:rPr lang="en-US" b="1" dirty="0">
                <a:solidFill>
                  <a:schemeClr val="accent2">
                    <a:lumMod val="60000"/>
                    <a:lumOff val="40000"/>
                  </a:schemeClr>
                </a:solidFill>
                <a:latin typeface="Atkinson Hyperlegible Next"/>
              </a:rPr>
              <a:t> </a:t>
            </a:r>
            <a:r>
              <a:rPr lang="en-US" dirty="0">
                <a:latin typeface="Atkinson Hyperlegible Next"/>
              </a:rPr>
              <a:t>Problem definition / early planning​</a:t>
            </a:r>
          </a:p>
          <a:p>
            <a:pPr>
              <a:lnSpc>
                <a:spcPts val="4000"/>
              </a:lnSpc>
            </a:pPr>
            <a:r>
              <a:rPr lang="en-US" b="1" u="sng" dirty="0">
                <a:solidFill>
                  <a:schemeClr val="accent2">
                    <a:lumMod val="60000"/>
                    <a:lumOff val="40000"/>
                  </a:schemeClr>
                </a:solidFill>
                <a:latin typeface="Atkinson Hyperlegible Next"/>
              </a:rPr>
              <a:t>Owner:</a:t>
            </a:r>
            <a:r>
              <a:rPr lang="en-US" b="1" dirty="0">
                <a:solidFill>
                  <a:schemeClr val="accent2">
                    <a:lumMod val="60000"/>
                    <a:lumOff val="40000"/>
                  </a:schemeClr>
                </a:solidFill>
                <a:latin typeface="Atkinson Hyperlegible Next"/>
              </a:rPr>
              <a:t> </a:t>
            </a:r>
            <a:r>
              <a:rPr lang="en-US" dirty="0">
                <a:latin typeface="Atkinson Hyperlegible Next"/>
              </a:rPr>
              <a:t>Product Lead (required), Design (optional)​</a:t>
            </a:r>
          </a:p>
          <a:p>
            <a:pPr>
              <a:lnSpc>
                <a:spcPts val="4000"/>
              </a:lnSpc>
            </a:pPr>
            <a:r>
              <a:rPr lang="en-US" b="1" u="sng" dirty="0">
                <a:solidFill>
                  <a:schemeClr val="accent2">
                    <a:lumMod val="60000"/>
                    <a:lumOff val="40000"/>
                  </a:schemeClr>
                </a:solidFill>
                <a:latin typeface="Atkinson Hyperlegible Next"/>
              </a:rPr>
              <a:t>A11y what:</a:t>
            </a:r>
            <a:r>
              <a:rPr lang="en-US" b="1" dirty="0">
                <a:solidFill>
                  <a:schemeClr val="accent2">
                    <a:lumMod val="60000"/>
                    <a:lumOff val="40000"/>
                  </a:schemeClr>
                </a:solidFill>
                <a:latin typeface="Atkinson Hyperlegible Next"/>
              </a:rPr>
              <a:t> </a:t>
            </a:r>
            <a:r>
              <a:rPr lang="en-US" dirty="0">
                <a:latin typeface="Atkinson Hyperlegible Next"/>
              </a:rPr>
              <a:t>Target users &amp; use cases defined, a11y risks identified, constraints &amp; assumptions documented</a:t>
            </a:r>
          </a:p>
          <a:p>
            <a:pPr>
              <a:lnSpc>
                <a:spcPts val="4000"/>
              </a:lnSpc>
            </a:pPr>
            <a:r>
              <a:rPr lang="en-US" b="1" u="sng" dirty="0">
                <a:solidFill>
                  <a:schemeClr val="accent2">
                    <a:lumMod val="60000"/>
                    <a:lumOff val="40000"/>
                  </a:schemeClr>
                </a:solidFill>
                <a:latin typeface="Atkinson Hyperlegible Next"/>
              </a:rPr>
              <a:t>Evidence:</a:t>
            </a:r>
            <a:r>
              <a:rPr lang="en-US" b="1" dirty="0">
                <a:solidFill>
                  <a:schemeClr val="accent2">
                    <a:lumMod val="60000"/>
                    <a:lumOff val="40000"/>
                  </a:schemeClr>
                </a:solidFill>
                <a:latin typeface="Atkinson Hyperlegible Next"/>
              </a:rPr>
              <a:t> </a:t>
            </a:r>
            <a:r>
              <a:rPr lang="en-US" dirty="0">
                <a:latin typeface="Atkinson Hyperlegible Next"/>
              </a:rPr>
              <a:t>Problem statement(s), early requirements &amp; notes​</a:t>
            </a:r>
          </a:p>
          <a:p>
            <a:pPr>
              <a:lnSpc>
                <a:spcPts val="4000"/>
              </a:lnSpc>
            </a:pPr>
            <a:r>
              <a:rPr lang="en-US" b="1" u="sng" dirty="0">
                <a:solidFill>
                  <a:schemeClr val="accent2">
                    <a:lumMod val="60000"/>
                    <a:lumOff val="40000"/>
                  </a:schemeClr>
                </a:solidFill>
                <a:latin typeface="Atkinson Hyperlegible Next"/>
              </a:rPr>
              <a:t>Signal to proceed</a:t>
            </a:r>
            <a:r>
              <a:rPr lang="en-US" b="1" u="sng" dirty="0">
                <a:latin typeface="Atkinson Hyperlegible Next"/>
              </a:rPr>
              <a:t>:</a:t>
            </a:r>
            <a:r>
              <a:rPr lang="en-US" b="1" dirty="0">
                <a:latin typeface="Atkinson Hyperlegible Next"/>
              </a:rPr>
              <a:t> </a:t>
            </a:r>
            <a:r>
              <a:rPr lang="en-US" dirty="0">
                <a:latin typeface="Atkinson Hyperlegible Next"/>
              </a:rPr>
              <a:t>“We know which personas to include for accessible outcomes and the constraints”</a:t>
            </a:r>
            <a:endParaRPr lang="en-UA" dirty="0">
              <a:latin typeface="Atkinson Hyperlegible Next"/>
            </a:endParaRPr>
          </a:p>
        </p:txBody>
      </p:sp>
      <p:pic>
        <p:nvPicPr>
          <p:cNvPr id="10" name="Picture 9">
            <a:extLst>
              <a:ext uri="{FF2B5EF4-FFF2-40B4-BE49-F238E27FC236}">
                <a16:creationId xmlns:a16="http://schemas.microsoft.com/office/drawing/2014/main" id="{BB729F6D-CCD2-400E-657A-DC39088C06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590300" y="2622802"/>
            <a:ext cx="6902268" cy="6574109"/>
          </a:xfrm>
          <a:prstGeom prst="rect">
            <a:avLst/>
          </a:prstGeom>
        </p:spPr>
      </p:pic>
      <p:sp>
        <p:nvSpPr>
          <p:cNvPr id="3" name="Slide Number Placeholder 2">
            <a:extLst>
              <a:ext uri="{FF2B5EF4-FFF2-40B4-BE49-F238E27FC236}">
                <a16:creationId xmlns:a16="http://schemas.microsoft.com/office/drawing/2014/main" id="{C14A0AB5-F131-2F97-6DDD-633FBE293988}"/>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11</a:t>
            </a:fld>
            <a:endParaRPr lang="en-US"/>
          </a:p>
        </p:txBody>
      </p:sp>
    </p:spTree>
    <p:extLst>
      <p:ext uri="{BB962C8B-B14F-4D97-AF65-F5344CB8AC3E}">
        <p14:creationId xmlns:p14="http://schemas.microsoft.com/office/powerpoint/2010/main" val="254514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686D039E-3001-3387-1973-4C6A13253005}"/>
              </a:ext>
            </a:extLst>
          </p:cNvPr>
          <p:cNvSpPr txBox="1">
            <a:spLocks noGrp="1"/>
          </p:cNvSpPr>
          <p:nvPr>
            <p:ph type="title" idx="4294967295"/>
          </p:nvPr>
        </p:nvSpPr>
        <p:spPr>
          <a:xfrm>
            <a:off x="871538" y="1085919"/>
            <a:ext cx="10367850" cy="11583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6200" b="0" i="0" u="none" strike="noStrike" kern="1200" cap="none" spc="0" normalizeH="0" baseline="0" noProof="0" dirty="0">
                <a:ln>
                  <a:noFill/>
                </a:ln>
                <a:solidFill>
                  <a:schemeClr val="bg1"/>
                </a:solidFill>
                <a:effectLst/>
                <a:uLnTx/>
                <a:uFillTx/>
                <a:latin typeface="Atkinson Hyperlegible Next"/>
                <a:ea typeface="+mn-ea"/>
                <a:cs typeface="+mn-cs"/>
              </a:rPr>
              <a:t>Stage 1 ceremonies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11" name="Rounded Rectangle 10">
            <a:extLst>
              <a:ext uri="{FF2B5EF4-FFF2-40B4-BE49-F238E27FC236}">
                <a16:creationId xmlns:a16="http://schemas.microsoft.com/office/drawing/2014/main" id="{AD1292CD-682C-7B57-E7DF-9B52D774171C}"/>
              </a:ext>
              <a:ext uri="{C183D7F6-B498-43B3-948B-1728B52AA6E4}">
                <adec:decorative xmlns:adec="http://schemas.microsoft.com/office/drawing/2017/decorative" val="1"/>
              </a:ext>
            </a:extLst>
          </p:cNvPr>
          <p:cNvSpPr/>
          <p:nvPr/>
        </p:nvSpPr>
        <p:spPr>
          <a:xfrm>
            <a:off x="871538" y="2481942"/>
            <a:ext cx="8170364" cy="1251857"/>
          </a:xfrm>
          <a:prstGeom prst="roundRect">
            <a:avLst>
              <a:gd name="adj" fmla="val 50000"/>
            </a:avLst>
          </a:prstGeom>
          <a:gradFill>
            <a:gsLst>
              <a:gs pos="100000">
                <a:srgbClr val="931799"/>
              </a:gs>
              <a:gs pos="0">
                <a:schemeClr val="accent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7" name="Picture 16">
            <a:extLst>
              <a:ext uri="{FF2B5EF4-FFF2-40B4-BE49-F238E27FC236}">
                <a16:creationId xmlns:a16="http://schemas.microsoft.com/office/drawing/2014/main" id="{5EBF6579-D397-ED77-58F2-AC1BBF7D4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7745"/>
          <a:stretch>
            <a:fillRect/>
          </a:stretch>
        </p:blipFill>
        <p:spPr>
          <a:xfrm>
            <a:off x="1136233" y="2741010"/>
            <a:ext cx="767321" cy="707886"/>
          </a:xfrm>
          <a:prstGeom prst="rect">
            <a:avLst/>
          </a:prstGeom>
        </p:spPr>
      </p:pic>
      <p:sp>
        <p:nvSpPr>
          <p:cNvPr id="10" name="TextBox 9">
            <a:extLst>
              <a:ext uri="{FF2B5EF4-FFF2-40B4-BE49-F238E27FC236}">
                <a16:creationId xmlns:a16="http://schemas.microsoft.com/office/drawing/2014/main" id="{1F04E612-8B61-58F5-A6D9-707F9F59D057}"/>
              </a:ext>
            </a:extLst>
          </p:cNvPr>
          <p:cNvSpPr txBox="1"/>
          <p:nvPr/>
        </p:nvSpPr>
        <p:spPr>
          <a:xfrm>
            <a:off x="2168250" y="2741010"/>
            <a:ext cx="6256424" cy="707886"/>
          </a:xfrm>
          <a:prstGeom prst="rect">
            <a:avLst/>
          </a:prstGeom>
          <a:noFill/>
        </p:spPr>
        <p:txBody>
          <a:bodyPr wrap="square">
            <a:spAutoFit/>
          </a:bodyPr>
          <a:lstStyle/>
          <a:p>
            <a:pPr fontAlgn="base"/>
            <a:r>
              <a:rPr lang="en-US" sz="4000" dirty="0">
                <a:solidFill>
                  <a:schemeClr val="bg1"/>
                </a:solidFill>
                <a:latin typeface="Atkinson Hyperlegible Next"/>
              </a:rPr>
              <a:t>Design research sessions ​</a:t>
            </a:r>
          </a:p>
        </p:txBody>
      </p:sp>
      <p:sp>
        <p:nvSpPr>
          <p:cNvPr id="2" name="Content Placeholder 5">
            <a:extLst>
              <a:ext uri="{FF2B5EF4-FFF2-40B4-BE49-F238E27FC236}">
                <a16:creationId xmlns:a16="http://schemas.microsoft.com/office/drawing/2014/main" id="{DA45AC5E-AB6D-E54A-47E8-CD988BE9321B}"/>
              </a:ext>
            </a:extLst>
          </p:cNvPr>
          <p:cNvSpPr>
            <a:spLocks noGrp="1"/>
          </p:cNvSpPr>
          <p:nvPr>
            <p:ph sz="quarter" idx="14"/>
          </p:nvPr>
        </p:nvSpPr>
        <p:spPr>
          <a:xfrm>
            <a:off x="827312" y="4321873"/>
            <a:ext cx="12334835" cy="4359444"/>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Discovery, validation, usability testing ​</a:t>
            </a:r>
          </a:p>
          <a:p>
            <a:pPr fontAlgn="base">
              <a:lnSpc>
                <a:spcPts val="4000"/>
              </a:lnSpc>
            </a:pPr>
            <a:r>
              <a:rPr lang="en-US" b="1" u="sng" dirty="0">
                <a:solidFill>
                  <a:schemeClr val="accent2">
                    <a:lumMod val="60000"/>
                    <a:lumOff val="40000"/>
                  </a:schemeClr>
                </a:solidFill>
                <a:latin typeface="Atkinson Hyperlegible Next"/>
              </a:rPr>
              <a:t>Owner:</a:t>
            </a:r>
            <a:r>
              <a:rPr lang="en-US" b="1" dirty="0">
                <a:solidFill>
                  <a:schemeClr val="accent2">
                    <a:lumMod val="60000"/>
                    <a:lumOff val="40000"/>
                  </a:schemeClr>
                </a:solidFill>
                <a:latin typeface="Atkinson Hyperlegible Next"/>
              </a:rPr>
              <a:t> </a:t>
            </a:r>
            <a:r>
              <a:rPr lang="en-US" dirty="0">
                <a:latin typeface="Atkinson Hyperlegible Next"/>
              </a:rPr>
              <a:t>Researchers, Design, Product ​</a:t>
            </a:r>
          </a:p>
          <a:p>
            <a:pPr fontAlgn="base">
              <a:lnSpc>
                <a:spcPts val="4000"/>
              </a:lnSpc>
            </a:pPr>
            <a:r>
              <a:rPr lang="en-US" b="1" u="sng" dirty="0">
                <a:solidFill>
                  <a:schemeClr val="accent2">
                    <a:lumMod val="60000"/>
                    <a:lumOff val="40000"/>
                  </a:schemeClr>
                </a:solidFill>
                <a:latin typeface="Atkinson Hyperlegible Next"/>
              </a:rPr>
              <a:t>A11y requirement:</a:t>
            </a:r>
            <a:r>
              <a:rPr lang="en-US" dirty="0">
                <a:solidFill>
                  <a:schemeClr val="accent2">
                    <a:lumMod val="60000"/>
                    <a:lumOff val="40000"/>
                  </a:schemeClr>
                </a:solidFill>
                <a:latin typeface="Atkinson Hyperlegible Next"/>
              </a:rPr>
              <a:t> </a:t>
            </a:r>
            <a:r>
              <a:rPr lang="en-US" dirty="0">
                <a:latin typeface="Atkinson Hyperlegible Next"/>
              </a:rPr>
              <a:t>Research includes accessibility considerations and participants. ​</a:t>
            </a:r>
          </a:p>
          <a:p>
            <a:pPr fontAlgn="base">
              <a:lnSpc>
                <a:spcPts val="4000"/>
              </a:lnSpc>
            </a:pPr>
            <a:r>
              <a:rPr lang="en-US" b="1" u="sng" dirty="0">
                <a:solidFill>
                  <a:schemeClr val="accent2">
                    <a:lumMod val="60000"/>
                    <a:lumOff val="40000"/>
                  </a:schemeClr>
                </a:solidFill>
              </a:rPr>
              <a:t>Example (research planning):</a:t>
            </a:r>
            <a:r>
              <a:rPr lang="en-US" b="1" dirty="0">
                <a:solidFill>
                  <a:schemeClr val="accent2">
                    <a:lumMod val="60000"/>
                    <a:lumOff val="40000"/>
                  </a:schemeClr>
                </a:solidFill>
              </a:rPr>
              <a:t> </a:t>
            </a:r>
            <a:br>
              <a:rPr lang="en-US" b="1" dirty="0">
                <a:solidFill>
                  <a:schemeClr val="accent2">
                    <a:lumMod val="60000"/>
                    <a:lumOff val="40000"/>
                  </a:schemeClr>
                </a:solidFill>
              </a:rPr>
            </a:br>
            <a:r>
              <a:rPr lang="en-US" dirty="0">
                <a:solidFill>
                  <a:schemeClr val="accent2">
                    <a:lumMod val="60000"/>
                    <a:lumOff val="40000"/>
                  </a:schemeClr>
                </a:solidFill>
              </a:rPr>
              <a:t>​</a:t>
            </a:r>
            <a:r>
              <a:rPr lang="en-US" dirty="0"/>
              <a:t>“Are we capturing accessibility needs or assistive tech usage in this study?” ​</a:t>
            </a:r>
          </a:p>
          <a:p>
            <a:pPr fontAlgn="base">
              <a:lnSpc>
                <a:spcPts val="4000"/>
              </a:lnSpc>
            </a:pPr>
            <a:r>
              <a:rPr lang="en-US" b="1" u="sng" dirty="0">
                <a:solidFill>
                  <a:schemeClr val="accent2">
                    <a:lumMod val="60000"/>
                    <a:lumOff val="40000"/>
                  </a:schemeClr>
                </a:solidFill>
                <a:latin typeface="Atkinson Hyperlegible Next"/>
              </a:rPr>
              <a:t>A11y what:</a:t>
            </a:r>
            <a:r>
              <a:rPr lang="en-US" b="1" dirty="0">
                <a:solidFill>
                  <a:schemeClr val="accent2">
                    <a:lumMod val="60000"/>
                    <a:lumOff val="40000"/>
                  </a:schemeClr>
                </a:solidFill>
                <a:latin typeface="Atkinson Hyperlegible Next"/>
              </a:rPr>
              <a:t> </a:t>
            </a:r>
            <a:r>
              <a:rPr lang="en-US" dirty="0">
                <a:latin typeface="Atkinson Hyperlegible Next"/>
              </a:rPr>
              <a:t>User needs validated, a11y insights captured, assumptions corrected​</a:t>
            </a:r>
          </a:p>
          <a:p>
            <a:pPr fontAlgn="base">
              <a:lnSpc>
                <a:spcPts val="4000"/>
              </a:lnSpc>
            </a:pPr>
            <a:r>
              <a:rPr lang="en-US" b="1" u="sng" dirty="0">
                <a:solidFill>
                  <a:schemeClr val="accent2">
                    <a:lumMod val="60000"/>
                    <a:lumOff val="40000"/>
                  </a:schemeClr>
                </a:solidFill>
                <a:latin typeface="Atkinson Hyperlegible Next"/>
              </a:rPr>
              <a:t>Evidence:</a:t>
            </a:r>
            <a:r>
              <a:rPr lang="en-US" b="1" dirty="0">
                <a:solidFill>
                  <a:schemeClr val="accent2">
                    <a:lumMod val="60000"/>
                    <a:lumOff val="40000"/>
                  </a:schemeClr>
                </a:solidFill>
                <a:latin typeface="Atkinson Hyperlegible Next"/>
              </a:rPr>
              <a:t> </a:t>
            </a:r>
            <a:r>
              <a:rPr lang="en-US" dirty="0">
                <a:latin typeface="Atkinson Hyperlegible Next"/>
              </a:rPr>
              <a:t>Research plans, findings, synthesis notes </a:t>
            </a:r>
          </a:p>
        </p:txBody>
      </p:sp>
      <p:sp>
        <p:nvSpPr>
          <p:cNvPr id="14" name="Rounded Rectangle 13">
            <a:extLst>
              <a:ext uri="{FF2B5EF4-FFF2-40B4-BE49-F238E27FC236}">
                <a16:creationId xmlns:a16="http://schemas.microsoft.com/office/drawing/2014/main" id="{43B34003-45F4-4350-4137-0B6B8C9F68C0}"/>
              </a:ext>
              <a:ext uri="{C183D7F6-B498-43B3-948B-1728B52AA6E4}">
                <adec:decorative xmlns:adec="http://schemas.microsoft.com/office/drawing/2017/decorative" val="1"/>
              </a:ext>
            </a:extLst>
          </p:cNvPr>
          <p:cNvSpPr/>
          <p:nvPr/>
        </p:nvSpPr>
        <p:spPr>
          <a:xfrm>
            <a:off x="12567684" y="2481942"/>
            <a:ext cx="6666465" cy="7133113"/>
          </a:xfrm>
          <a:prstGeom prst="roundRect">
            <a:avLst>
              <a:gd name="adj" fmla="val 1383"/>
            </a:avLst>
          </a:prstGeom>
          <a:gradFill>
            <a:gsLst>
              <a:gs pos="96000">
                <a:srgbClr val="2A0D68"/>
              </a:gs>
              <a:gs pos="0">
                <a:schemeClr val="accent1"/>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3" name="Picture 12" descr="Discovery step of the Software Development Lifecycle infographic">
            <a:extLst>
              <a:ext uri="{FF2B5EF4-FFF2-40B4-BE49-F238E27FC236}">
                <a16:creationId xmlns:a16="http://schemas.microsoft.com/office/drawing/2014/main" id="{B305F6F3-BD07-5F20-4B78-70396D1B3445}"/>
              </a:ext>
            </a:extLst>
          </p:cNvPr>
          <p:cNvPicPr>
            <a:picLocks noChangeAspect="1"/>
          </p:cNvPicPr>
          <p:nvPr/>
        </p:nvPicPr>
        <p:blipFill>
          <a:blip r:embed="rId4"/>
          <a:srcRect l="17961" r="15231" b="62442"/>
          <a:stretch>
            <a:fillRect/>
          </a:stretch>
        </p:blipFill>
        <p:spPr>
          <a:xfrm>
            <a:off x="13350568" y="2890156"/>
            <a:ext cx="5122346" cy="2879662"/>
          </a:xfrm>
          <a:prstGeom prst="rect">
            <a:avLst/>
          </a:prstGeom>
        </p:spPr>
      </p:pic>
      <p:sp>
        <p:nvSpPr>
          <p:cNvPr id="12" name="Body text">
            <a:extLst>
              <a:ext uri="{FF2B5EF4-FFF2-40B4-BE49-F238E27FC236}">
                <a16:creationId xmlns:a16="http://schemas.microsoft.com/office/drawing/2014/main" id="{CFA7FED2-26F5-ECF7-0CE7-37F8257044CB}"/>
              </a:ext>
            </a:extLst>
          </p:cNvPr>
          <p:cNvSpPr txBox="1">
            <a:spLocks/>
          </p:cNvSpPr>
          <p:nvPr/>
        </p:nvSpPr>
        <p:spPr>
          <a:xfrm>
            <a:off x="13578658" y="6178031"/>
            <a:ext cx="4666165" cy="2879662"/>
          </a:xfrm>
          <a:prstGeom prst="rect">
            <a:avLst/>
          </a:prstGeom>
          <a:noFill/>
          <a:ln>
            <a:noFill/>
          </a:ln>
        </p:spPr>
        <p:txBody>
          <a:bodyPr vert="horz" lIns="0" tIns="0" rIns="0" bIns="0" rtlCol="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300"/>
              </a:lnSpc>
            </a:pPr>
            <a:r>
              <a:rPr lang="en-US" sz="2800" b="1" dirty="0">
                <a:latin typeface="Atkinson Hyperlegible Next"/>
              </a:rPr>
              <a:t>Other ceremonies include:</a:t>
            </a:r>
          </a:p>
          <a:p>
            <a:pPr marL="342900" indent="-342900">
              <a:lnSpc>
                <a:spcPts val="3800"/>
              </a:lnSpc>
              <a:buFont typeface="Wingdings" pitchFamily="2" charset="2"/>
              <a:buChar char="§"/>
            </a:pPr>
            <a:r>
              <a:rPr lang="en-US" dirty="0">
                <a:latin typeface="Atkinson Hyperlegible Next"/>
              </a:rPr>
              <a:t>Design thinking workshops</a:t>
            </a:r>
          </a:p>
          <a:p>
            <a:pPr marL="342900" indent="-342900">
              <a:lnSpc>
                <a:spcPts val="3800"/>
              </a:lnSpc>
              <a:buFont typeface="Wingdings" pitchFamily="2" charset="2"/>
              <a:buChar char="§"/>
            </a:pPr>
            <a:r>
              <a:rPr lang="en-US" dirty="0">
                <a:latin typeface="Atkinson Hyperlegible Next"/>
              </a:rPr>
              <a:t>Project / initiative kickoff</a:t>
            </a:r>
          </a:p>
          <a:p>
            <a:pPr marL="342900" indent="-342900">
              <a:lnSpc>
                <a:spcPts val="3800"/>
              </a:lnSpc>
              <a:buFont typeface="Wingdings" pitchFamily="2" charset="2"/>
              <a:buChar char="§"/>
            </a:pPr>
            <a:r>
              <a:rPr lang="en-US" dirty="0">
                <a:latin typeface="Atkinson Hyperlegible Next"/>
              </a:rPr>
              <a:t>Feature kickoff</a:t>
            </a:r>
            <a:r>
              <a:rPr lang="en-GB" dirty="0">
                <a:latin typeface="Atkinson Hyperlegible Next"/>
              </a:rPr>
              <a:t> </a:t>
            </a:r>
            <a:endParaRPr lang="en-GB" dirty="0"/>
          </a:p>
          <a:p>
            <a:endParaRPr lang="en-GB" sz="2000" dirty="0"/>
          </a:p>
        </p:txBody>
      </p:sp>
      <p:sp>
        <p:nvSpPr>
          <p:cNvPr id="4" name="Slide Number Placeholder 3">
            <a:extLst>
              <a:ext uri="{FF2B5EF4-FFF2-40B4-BE49-F238E27FC236}">
                <a16:creationId xmlns:a16="http://schemas.microsoft.com/office/drawing/2014/main" id="{22C0E5C3-5E29-CCA8-F443-CA63C9EAD776}"/>
              </a:ext>
            </a:extLst>
          </p:cNvPr>
          <p:cNvSpPr>
            <a:spLocks noGrp="1"/>
          </p:cNvSpPr>
          <p:nvPr>
            <p:ph type="sldNum" sz="quarter" idx="4"/>
          </p:nvPr>
        </p:nvSpPr>
        <p:spPr/>
        <p:txBody>
          <a:bodyPr/>
          <a:lstStyle/>
          <a:p>
            <a:fld id="{A92F391C-92B0-C347-9F3F-2E247402BADB}" type="slidenum">
              <a:rPr lang="en-US" smtClean="0"/>
              <a:pPr/>
              <a:t>12</a:t>
            </a:fld>
            <a:endParaRPr lang="en-US"/>
          </a:p>
        </p:txBody>
      </p:sp>
    </p:spTree>
    <p:extLst>
      <p:ext uri="{BB962C8B-B14F-4D97-AF65-F5344CB8AC3E}">
        <p14:creationId xmlns:p14="http://schemas.microsoft.com/office/powerpoint/2010/main" val="113373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DA5B-5954-6D00-E9D9-4403DB8B5AA9}"/>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B8DADCC3-07D5-A77A-BE6F-7079DBF74C1A}"/>
              </a:ext>
            </a:extLst>
          </p:cNvPr>
          <p:cNvSpPr>
            <a:spLocks noGrp="1"/>
          </p:cNvSpPr>
          <p:nvPr>
            <p:ph type="title" idx="4294967295"/>
          </p:nvPr>
        </p:nvSpPr>
        <p:spPr>
          <a:xfrm>
            <a:off x="871538" y="1085919"/>
            <a:ext cx="10517187" cy="13122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spcBef>
                <a:spcPts val="1000"/>
              </a:spcBef>
              <a:defRPr/>
            </a:pPr>
            <a:r>
              <a:rPr lang="en-US" sz="6200" b="0" dirty="0">
                <a:latin typeface="Atkinson Hyperlegible Next"/>
              </a:rPr>
              <a:t>Stage 2: Design readiness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4" name="Content Placeholder 4">
            <a:extLst>
              <a:ext uri="{FF2B5EF4-FFF2-40B4-BE49-F238E27FC236}">
                <a16:creationId xmlns:a16="http://schemas.microsoft.com/office/drawing/2014/main" id="{A3491EED-9FD0-A523-7AC0-71C47DB33819}"/>
              </a:ext>
            </a:extLst>
          </p:cNvPr>
          <p:cNvSpPr>
            <a:spLocks noGrp="1"/>
          </p:cNvSpPr>
          <p:nvPr>
            <p:ph sz="quarter" idx="13"/>
          </p:nvPr>
        </p:nvSpPr>
        <p:spPr>
          <a:xfrm>
            <a:off x="1215003" y="3439885"/>
            <a:ext cx="10672195" cy="5094514"/>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Before detailed design ​</a:t>
            </a:r>
          </a:p>
          <a:p>
            <a:pPr fontAlgn="base">
              <a:lnSpc>
                <a:spcPts val="4000"/>
              </a:lnSpc>
            </a:pPr>
            <a:r>
              <a:rPr lang="en-US" b="1" u="sng" dirty="0">
                <a:solidFill>
                  <a:schemeClr val="accent2">
                    <a:lumMod val="60000"/>
                    <a:lumOff val="40000"/>
                  </a:schemeClr>
                </a:solidFill>
              </a:rPr>
              <a:t>Owner</a:t>
            </a:r>
            <a:r>
              <a:rPr lang="en-US" b="1" u="sng" dirty="0"/>
              <a:t>:</a:t>
            </a:r>
            <a:r>
              <a:rPr lang="en-US" dirty="0"/>
              <a:t> Design ​</a:t>
            </a:r>
          </a:p>
          <a:p>
            <a:pPr fontAlgn="base">
              <a:lnSpc>
                <a:spcPts val="4000"/>
              </a:lnSpc>
            </a:pPr>
            <a:r>
              <a:rPr lang="en-US" b="1" u="sng" dirty="0">
                <a:solidFill>
                  <a:schemeClr val="accent2">
                    <a:lumMod val="60000"/>
                    <a:lumOff val="40000"/>
                  </a:schemeClr>
                </a:solidFill>
                <a:latin typeface="Atkinson Hyperlegible Next"/>
              </a:rPr>
              <a:t>A11y what:</a:t>
            </a:r>
            <a:r>
              <a:rPr lang="en-US" dirty="0">
                <a:solidFill>
                  <a:schemeClr val="accent2">
                    <a:lumMod val="60000"/>
                    <a:lumOff val="40000"/>
                  </a:schemeClr>
                </a:solidFill>
                <a:latin typeface="Atkinson Hyperlegible Next"/>
              </a:rPr>
              <a:t> </a:t>
            </a:r>
            <a:r>
              <a:rPr lang="en-US" dirty="0">
                <a:latin typeface="Atkinson Hyperlegible Next"/>
              </a:rPr>
              <a:t>Accessible patterns selected and / or </a:t>
            </a:r>
            <a:r>
              <a:rPr lang="en-US" dirty="0" err="1">
                <a:latin typeface="Atkinson Hyperlegible Next"/>
              </a:rPr>
              <a:t>ID’d</a:t>
            </a:r>
            <a:r>
              <a:rPr lang="en-US" dirty="0">
                <a:latin typeface="Atkinson Hyperlegible Next"/>
              </a:rPr>
              <a:t>, </a:t>
            </a:r>
            <a:br>
              <a:rPr lang="en-US" dirty="0">
                <a:latin typeface="Atkinson Hyperlegible Next"/>
              </a:rPr>
            </a:br>
            <a:r>
              <a:rPr lang="en-US" dirty="0">
                <a:latin typeface="Atkinson Hyperlegible Next"/>
              </a:rPr>
              <a:t>content structure defined, interaction complexity understood, </a:t>
            </a:r>
            <a:br>
              <a:rPr lang="en-US" dirty="0">
                <a:latin typeface="Atkinson Hyperlegible Next"/>
              </a:rPr>
            </a:br>
            <a:r>
              <a:rPr lang="en-US" dirty="0">
                <a:latin typeface="Atkinson Hyperlegible Next"/>
              </a:rPr>
              <a:t>project roles outlined ​</a:t>
            </a:r>
          </a:p>
          <a:p>
            <a:pPr fontAlgn="base">
              <a:lnSpc>
                <a:spcPts val="4000"/>
              </a:lnSpc>
            </a:pPr>
            <a:r>
              <a:rPr lang="en-US" b="1" u="sng" dirty="0">
                <a:solidFill>
                  <a:schemeClr val="accent2">
                    <a:lumMod val="60000"/>
                    <a:lumOff val="40000"/>
                  </a:schemeClr>
                </a:solidFill>
                <a:latin typeface="Atkinson Hyperlegible Next"/>
              </a:rPr>
              <a:t>Evidence:</a:t>
            </a:r>
            <a:r>
              <a:rPr lang="en-US" dirty="0">
                <a:solidFill>
                  <a:schemeClr val="accent2">
                    <a:lumMod val="60000"/>
                    <a:lumOff val="40000"/>
                  </a:schemeClr>
                </a:solidFill>
                <a:latin typeface="Atkinson Hyperlegible Next"/>
              </a:rPr>
              <a:t> </a:t>
            </a:r>
            <a:r>
              <a:rPr lang="en-US" dirty="0">
                <a:latin typeface="Atkinson Hyperlegible Next"/>
              </a:rPr>
              <a:t>Flows / low-fi designs, pattern references, design brief, personas ready / </a:t>
            </a:r>
            <a:r>
              <a:rPr lang="en-US" dirty="0" err="1">
                <a:latin typeface="Atkinson Hyperlegible Next"/>
              </a:rPr>
              <a:t>ID’d</a:t>
            </a:r>
            <a:r>
              <a:rPr lang="en-US" dirty="0">
                <a:latin typeface="Atkinson Hyperlegible Next"/>
              </a:rPr>
              <a:t>, testing strategy / knowledge gaps </a:t>
            </a:r>
            <a:r>
              <a:rPr lang="en-US" dirty="0" err="1">
                <a:latin typeface="Atkinson Hyperlegible Next"/>
              </a:rPr>
              <a:t>ID’d</a:t>
            </a:r>
            <a:r>
              <a:rPr lang="en-US" dirty="0">
                <a:latin typeface="Atkinson Hyperlegible Next"/>
              </a:rPr>
              <a:t> ​</a:t>
            </a:r>
          </a:p>
          <a:p>
            <a:pPr fontAlgn="base">
              <a:lnSpc>
                <a:spcPts val="4000"/>
              </a:lnSpc>
            </a:pPr>
            <a:r>
              <a:rPr lang="en-US" b="1" u="sng" dirty="0">
                <a:solidFill>
                  <a:schemeClr val="accent2">
                    <a:lumMod val="60000"/>
                    <a:lumOff val="40000"/>
                  </a:schemeClr>
                </a:solidFill>
                <a:latin typeface="Atkinson Hyperlegible Next"/>
              </a:rPr>
              <a:t>Signal to proceed:</a:t>
            </a:r>
            <a:r>
              <a:rPr lang="en-US" b="1" dirty="0">
                <a:solidFill>
                  <a:schemeClr val="accent2">
                    <a:lumMod val="60000"/>
                    <a:lumOff val="40000"/>
                  </a:schemeClr>
                </a:solidFill>
                <a:latin typeface="Atkinson Hyperlegible Next"/>
              </a:rPr>
              <a:t> </a:t>
            </a:r>
            <a:r>
              <a:rPr lang="en-US" dirty="0">
                <a:latin typeface="Atkinson Hyperlegible Next"/>
              </a:rPr>
              <a:t>“Accessibility interaction plans noted” </a:t>
            </a:r>
          </a:p>
        </p:txBody>
      </p:sp>
      <p:pic>
        <p:nvPicPr>
          <p:cNvPr id="5" name="Picture 4">
            <a:extLst>
              <a:ext uri="{FF2B5EF4-FFF2-40B4-BE49-F238E27FC236}">
                <a16:creationId xmlns:a16="http://schemas.microsoft.com/office/drawing/2014/main" id="{78BC9C3B-5AA1-105F-A581-A74B38A2DF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52844" y="1804139"/>
            <a:ext cx="8924925" cy="7105650"/>
          </a:xfrm>
          <a:prstGeom prst="rect">
            <a:avLst/>
          </a:prstGeom>
        </p:spPr>
      </p:pic>
      <p:sp>
        <p:nvSpPr>
          <p:cNvPr id="3" name="Slide Number Placeholder 2">
            <a:extLst>
              <a:ext uri="{FF2B5EF4-FFF2-40B4-BE49-F238E27FC236}">
                <a16:creationId xmlns:a16="http://schemas.microsoft.com/office/drawing/2014/main" id="{EA2D51E3-8BBD-247D-2D3D-8C151E69B247}"/>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13</a:t>
            </a:fld>
            <a:endParaRPr lang="en-US"/>
          </a:p>
        </p:txBody>
      </p:sp>
    </p:spTree>
    <p:extLst>
      <p:ext uri="{BB962C8B-B14F-4D97-AF65-F5344CB8AC3E}">
        <p14:creationId xmlns:p14="http://schemas.microsoft.com/office/powerpoint/2010/main" val="3634374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EF28-B698-74F5-ED9E-1C2A365A0844}"/>
            </a:ext>
          </a:extLst>
        </p:cNvPr>
        <p:cNvGrpSpPr/>
        <p:nvPr/>
      </p:nvGrpSpPr>
      <p:grpSpPr>
        <a:xfrm>
          <a:off x="0" y="0"/>
          <a:ext cx="0" cy="0"/>
          <a:chOff x="0" y="0"/>
          <a:chExt cx="0" cy="0"/>
        </a:xfrm>
      </p:grpSpPr>
      <p:sp>
        <p:nvSpPr>
          <p:cNvPr id="8" name="Slide title">
            <a:extLst>
              <a:ext uri="{FF2B5EF4-FFF2-40B4-BE49-F238E27FC236}">
                <a16:creationId xmlns:a16="http://schemas.microsoft.com/office/drawing/2014/main" id="{05C3E4A8-63D2-239D-6ED4-39C9FB61D7D4}"/>
              </a:ext>
            </a:extLst>
          </p:cNvPr>
          <p:cNvSpPr txBox="1">
            <a:spLocks noGrp="1"/>
          </p:cNvSpPr>
          <p:nvPr>
            <p:ph type="title" idx="4294967295"/>
          </p:nvPr>
        </p:nvSpPr>
        <p:spPr>
          <a:xfrm>
            <a:off x="871538" y="1085919"/>
            <a:ext cx="10367850" cy="11583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6200" b="0" i="0" u="none" strike="noStrike" kern="1200" cap="none" spc="0" normalizeH="0" baseline="0" noProof="0" dirty="0">
                <a:ln>
                  <a:noFill/>
                </a:ln>
                <a:solidFill>
                  <a:schemeClr val="bg1"/>
                </a:solidFill>
                <a:effectLst/>
                <a:uLnTx/>
                <a:uFillTx/>
                <a:latin typeface="Atkinson Hyperlegible Next"/>
                <a:ea typeface="+mn-ea"/>
                <a:cs typeface="+mn-cs"/>
              </a:rPr>
              <a:t>Stage 2 </a:t>
            </a:r>
            <a:r>
              <a:rPr kumimoji="0" lang="en-US" sz="6200" b="0" i="0" u="none" strike="noStrike" kern="1200" cap="none" spc="0" normalizeH="0" baseline="0" noProof="0" dirty="0">
                <a:ln>
                  <a:noFill/>
                </a:ln>
                <a:solidFill>
                  <a:schemeClr val="bg1"/>
                </a:solidFill>
                <a:effectLst/>
                <a:uLnTx/>
                <a:uFillTx/>
                <a:latin typeface="Atkinson Hyperlegible Next"/>
                <a:ea typeface="+mj-ea"/>
                <a:cs typeface="+mj-cs"/>
              </a:rPr>
              <a:t>ceremonies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11" name="Rounded Rectangle 10">
            <a:extLst>
              <a:ext uri="{FF2B5EF4-FFF2-40B4-BE49-F238E27FC236}">
                <a16:creationId xmlns:a16="http://schemas.microsoft.com/office/drawing/2014/main" id="{DC157831-5FD3-85A2-ED0A-016C608804B7}"/>
              </a:ext>
              <a:ext uri="{C183D7F6-B498-43B3-948B-1728B52AA6E4}">
                <adec:decorative xmlns:adec="http://schemas.microsoft.com/office/drawing/2017/decorative" val="1"/>
              </a:ext>
            </a:extLst>
          </p:cNvPr>
          <p:cNvSpPr/>
          <p:nvPr/>
        </p:nvSpPr>
        <p:spPr>
          <a:xfrm>
            <a:off x="761206" y="2535322"/>
            <a:ext cx="8170364" cy="1119261"/>
          </a:xfrm>
          <a:prstGeom prst="roundRect">
            <a:avLst>
              <a:gd name="adj" fmla="val 50000"/>
            </a:avLst>
          </a:prstGeom>
          <a:gradFill>
            <a:gsLst>
              <a:gs pos="100000">
                <a:srgbClr val="931799"/>
              </a:gs>
              <a:gs pos="0">
                <a:schemeClr val="accent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Oval 14">
            <a:extLst>
              <a:ext uri="{FF2B5EF4-FFF2-40B4-BE49-F238E27FC236}">
                <a16:creationId xmlns:a16="http://schemas.microsoft.com/office/drawing/2014/main" id="{F29AA542-FF4A-AF67-DE14-89FF00770595}"/>
              </a:ext>
              <a:ext uri="{C183D7F6-B498-43B3-948B-1728B52AA6E4}">
                <adec:decorative xmlns:adec="http://schemas.microsoft.com/office/drawing/2017/decorative" val="1"/>
              </a:ext>
            </a:extLst>
          </p:cNvPr>
          <p:cNvSpPr/>
          <p:nvPr/>
        </p:nvSpPr>
        <p:spPr>
          <a:xfrm>
            <a:off x="1041264" y="2628032"/>
            <a:ext cx="957260" cy="957260"/>
          </a:xfrm>
          <a:prstGeom prst="ellipse">
            <a:avLst/>
          </a:prstGeom>
          <a:solidFill>
            <a:schemeClr val="tx1">
              <a:alpha val="456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dirty="0"/>
          </a:p>
        </p:txBody>
      </p:sp>
      <p:pic>
        <p:nvPicPr>
          <p:cNvPr id="17" name="Picture 16">
            <a:extLst>
              <a:ext uri="{FF2B5EF4-FFF2-40B4-BE49-F238E27FC236}">
                <a16:creationId xmlns:a16="http://schemas.microsoft.com/office/drawing/2014/main" id="{978CA5FD-98FE-BDCE-7812-4FF37893984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873" b="3873"/>
          <a:stretch/>
        </p:blipFill>
        <p:spPr>
          <a:xfrm>
            <a:off x="1136233" y="2741010"/>
            <a:ext cx="767321" cy="707886"/>
          </a:xfrm>
          <a:prstGeom prst="rect">
            <a:avLst/>
          </a:prstGeom>
        </p:spPr>
      </p:pic>
      <p:sp>
        <p:nvSpPr>
          <p:cNvPr id="10" name="TextBox 9">
            <a:extLst>
              <a:ext uri="{FF2B5EF4-FFF2-40B4-BE49-F238E27FC236}">
                <a16:creationId xmlns:a16="http://schemas.microsoft.com/office/drawing/2014/main" id="{F2EF9470-BA0A-4763-2897-102EF80E1E18}"/>
              </a:ext>
            </a:extLst>
          </p:cNvPr>
          <p:cNvSpPr txBox="1"/>
          <p:nvPr/>
        </p:nvSpPr>
        <p:spPr>
          <a:xfrm>
            <a:off x="2278582" y="2664691"/>
            <a:ext cx="6256424" cy="1323439"/>
          </a:xfrm>
          <a:prstGeom prst="rect">
            <a:avLst/>
          </a:prstGeom>
          <a:noFill/>
        </p:spPr>
        <p:txBody>
          <a:bodyPr wrap="square">
            <a:spAutoFit/>
          </a:bodyPr>
          <a:lstStyle/>
          <a:p>
            <a:pPr fontAlgn="base"/>
            <a:r>
              <a:rPr lang="en-US" sz="4000" dirty="0">
                <a:solidFill>
                  <a:schemeClr val="bg1"/>
                </a:solidFill>
                <a:latin typeface="Atkinson Hyperlegible Next"/>
              </a:rPr>
              <a:t>Design team workshops ​</a:t>
            </a:r>
          </a:p>
          <a:p>
            <a:pPr fontAlgn="base"/>
            <a:endParaRPr lang="en-US" sz="4000" dirty="0">
              <a:solidFill>
                <a:schemeClr val="bg1"/>
              </a:solidFill>
              <a:latin typeface="Atkinson Hyperlegible Next"/>
            </a:endParaRPr>
          </a:p>
        </p:txBody>
      </p:sp>
      <p:sp>
        <p:nvSpPr>
          <p:cNvPr id="5" name="Content Placeholder 5">
            <a:extLst>
              <a:ext uri="{FF2B5EF4-FFF2-40B4-BE49-F238E27FC236}">
                <a16:creationId xmlns:a16="http://schemas.microsoft.com/office/drawing/2014/main" id="{EA8369DC-A87B-FA97-D250-0196C0714D3F}"/>
              </a:ext>
            </a:extLst>
          </p:cNvPr>
          <p:cNvSpPr>
            <a:spLocks noGrp="1"/>
          </p:cNvSpPr>
          <p:nvPr>
            <p:ph sz="quarter" idx="14"/>
          </p:nvPr>
        </p:nvSpPr>
        <p:spPr>
          <a:xfrm>
            <a:off x="870852" y="4321678"/>
            <a:ext cx="11544593" cy="5214977"/>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Early design exploration / problem framing ​</a:t>
            </a:r>
          </a:p>
          <a:p>
            <a:pPr fontAlgn="base">
              <a:lnSpc>
                <a:spcPts val="4000"/>
              </a:lnSpc>
            </a:pPr>
            <a:r>
              <a:rPr lang="en-US" b="1" u="sng" dirty="0">
                <a:solidFill>
                  <a:schemeClr val="accent2">
                    <a:lumMod val="60000"/>
                    <a:lumOff val="40000"/>
                  </a:schemeClr>
                </a:solidFill>
              </a:rPr>
              <a:t>Owner:</a:t>
            </a:r>
            <a:r>
              <a:rPr lang="en-US" b="1" dirty="0">
                <a:solidFill>
                  <a:schemeClr val="accent2">
                    <a:lumMod val="60000"/>
                    <a:lumOff val="40000"/>
                  </a:schemeClr>
                </a:solidFill>
              </a:rPr>
              <a:t> </a:t>
            </a:r>
            <a:r>
              <a:rPr lang="en-US" dirty="0"/>
              <a:t>Design leads, designers, facilitators  ​</a:t>
            </a:r>
          </a:p>
          <a:p>
            <a:pPr fontAlgn="base">
              <a:lnSpc>
                <a:spcPts val="4000"/>
              </a:lnSpc>
            </a:pPr>
            <a:r>
              <a:rPr lang="en-US" b="1" u="sng" dirty="0">
                <a:solidFill>
                  <a:schemeClr val="accent2">
                    <a:lumMod val="60000"/>
                    <a:lumOff val="40000"/>
                  </a:schemeClr>
                </a:solidFill>
                <a:latin typeface="Atkinson Hyperlegible Next"/>
              </a:rPr>
              <a:t>A11y requirement:</a:t>
            </a:r>
            <a:r>
              <a:rPr lang="en-US" dirty="0">
                <a:solidFill>
                  <a:schemeClr val="accent2">
                    <a:lumMod val="60000"/>
                    <a:lumOff val="40000"/>
                  </a:schemeClr>
                </a:solidFill>
                <a:latin typeface="Atkinson Hyperlegible Next"/>
              </a:rPr>
              <a:t> </a:t>
            </a:r>
            <a:r>
              <a:rPr lang="en-US" dirty="0">
                <a:latin typeface="Atkinson Hyperlegible Next"/>
              </a:rPr>
              <a:t>Accessibility considered during ideation, not after</a:t>
            </a:r>
          </a:p>
          <a:p>
            <a:pPr fontAlgn="base">
              <a:lnSpc>
                <a:spcPts val="4000"/>
              </a:lnSpc>
            </a:pPr>
            <a:r>
              <a:rPr lang="en-US" b="1" u="sng" dirty="0">
                <a:solidFill>
                  <a:schemeClr val="accent2">
                    <a:lumMod val="60000"/>
                    <a:lumOff val="40000"/>
                  </a:schemeClr>
                </a:solidFill>
              </a:rPr>
              <a:t>Example (workshop prompt):</a:t>
            </a:r>
            <a:r>
              <a:rPr lang="en-US" b="1" dirty="0">
                <a:solidFill>
                  <a:schemeClr val="accent2">
                    <a:lumMod val="60000"/>
                    <a:lumOff val="40000"/>
                  </a:schemeClr>
                </a:solidFill>
              </a:rPr>
              <a:t> </a:t>
            </a:r>
            <a:r>
              <a:rPr lang="en-US" dirty="0">
                <a:solidFill>
                  <a:schemeClr val="accent2">
                    <a:lumMod val="60000"/>
                    <a:lumOff val="40000"/>
                  </a:schemeClr>
                </a:solidFill>
              </a:rPr>
              <a:t>​</a:t>
            </a:r>
            <a:br>
              <a:rPr lang="en-US" dirty="0"/>
            </a:br>
            <a:r>
              <a:rPr lang="en-US" dirty="0"/>
              <a:t>“How would someone using only a keyboard complete this flow?”</a:t>
            </a:r>
          </a:p>
          <a:p>
            <a:pPr fontAlgn="base">
              <a:lnSpc>
                <a:spcPts val="4000"/>
              </a:lnSpc>
            </a:pPr>
            <a:r>
              <a:rPr lang="en-US" b="1" u="sng" dirty="0">
                <a:solidFill>
                  <a:schemeClr val="accent2">
                    <a:lumMod val="60000"/>
                    <a:lumOff val="40000"/>
                  </a:schemeClr>
                </a:solidFill>
                <a:latin typeface="Atkinson Hyperlegible Next"/>
              </a:rPr>
              <a:t>A11y what:</a:t>
            </a:r>
            <a:r>
              <a:rPr lang="en-US" b="1" dirty="0">
                <a:solidFill>
                  <a:schemeClr val="accent2">
                    <a:lumMod val="60000"/>
                    <a:lumOff val="40000"/>
                  </a:schemeClr>
                </a:solidFill>
                <a:latin typeface="Atkinson Hyperlegible Next"/>
              </a:rPr>
              <a:t> </a:t>
            </a:r>
            <a:r>
              <a:rPr lang="en-US" dirty="0">
                <a:latin typeface="Atkinson Hyperlegible Next"/>
              </a:rPr>
              <a:t>Inclusive assumptions challenged, risky concepts identified early. </a:t>
            </a:r>
          </a:p>
          <a:p>
            <a:pPr fontAlgn="base">
              <a:lnSpc>
                <a:spcPts val="4000"/>
              </a:lnSpc>
            </a:pPr>
            <a:r>
              <a:rPr lang="en-US" b="1" u="sng" dirty="0">
                <a:solidFill>
                  <a:schemeClr val="accent2">
                    <a:lumMod val="60000"/>
                    <a:lumOff val="40000"/>
                  </a:schemeClr>
                </a:solidFill>
                <a:latin typeface="Atkinson Hyperlegible Next"/>
              </a:rPr>
              <a:t>Evidence:</a:t>
            </a:r>
            <a:r>
              <a:rPr lang="en-US" b="1" dirty="0">
                <a:solidFill>
                  <a:schemeClr val="accent2">
                    <a:lumMod val="60000"/>
                    <a:lumOff val="40000"/>
                  </a:schemeClr>
                </a:solidFill>
                <a:latin typeface="Atkinson Hyperlegible Next"/>
              </a:rPr>
              <a:t> </a:t>
            </a:r>
            <a:r>
              <a:rPr lang="en-US" dirty="0">
                <a:latin typeface="Atkinson Hyperlegible Next"/>
              </a:rPr>
              <a:t>Workshop notes, whiteboards, early concepts or flows </a:t>
            </a:r>
          </a:p>
        </p:txBody>
      </p:sp>
      <p:sp>
        <p:nvSpPr>
          <p:cNvPr id="3" name="Rounded Rectangle 2">
            <a:extLst>
              <a:ext uri="{FF2B5EF4-FFF2-40B4-BE49-F238E27FC236}">
                <a16:creationId xmlns:a16="http://schemas.microsoft.com/office/drawing/2014/main" id="{E11592C2-00CA-9F83-3DCA-667C76295B17}"/>
              </a:ext>
              <a:ext uri="{C183D7F6-B498-43B3-948B-1728B52AA6E4}">
                <adec:decorative xmlns:adec="http://schemas.microsoft.com/office/drawing/2017/decorative" val="1"/>
              </a:ext>
            </a:extLst>
          </p:cNvPr>
          <p:cNvSpPr/>
          <p:nvPr/>
        </p:nvSpPr>
        <p:spPr>
          <a:xfrm>
            <a:off x="12567684" y="2481942"/>
            <a:ext cx="6666465" cy="7133113"/>
          </a:xfrm>
          <a:prstGeom prst="roundRect">
            <a:avLst>
              <a:gd name="adj" fmla="val 1383"/>
            </a:avLst>
          </a:prstGeom>
          <a:gradFill>
            <a:gsLst>
              <a:gs pos="96000">
                <a:srgbClr val="2A0D68"/>
              </a:gs>
              <a:gs pos="0">
                <a:schemeClr val="accent1"/>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 name="Picture 1" descr="Planning step of the Software Development Lifecycle infographic">
            <a:extLst>
              <a:ext uri="{FF2B5EF4-FFF2-40B4-BE49-F238E27FC236}">
                <a16:creationId xmlns:a16="http://schemas.microsoft.com/office/drawing/2014/main" id="{87A07647-C32F-8AF7-CF8D-42F808D67AC5}"/>
              </a:ext>
            </a:extLst>
          </p:cNvPr>
          <p:cNvPicPr>
            <a:picLocks noChangeAspect="1"/>
          </p:cNvPicPr>
          <p:nvPr/>
        </p:nvPicPr>
        <p:blipFill>
          <a:blip r:embed="rId3"/>
          <a:srcRect l="54087" t="6040" b="29570"/>
          <a:stretch>
            <a:fillRect/>
          </a:stretch>
        </p:blipFill>
        <p:spPr>
          <a:xfrm>
            <a:off x="14291155" y="2481942"/>
            <a:ext cx="2827803" cy="3914487"/>
          </a:xfrm>
          <a:prstGeom prst="rect">
            <a:avLst/>
          </a:prstGeom>
        </p:spPr>
      </p:pic>
      <p:sp>
        <p:nvSpPr>
          <p:cNvPr id="12" name="Body text">
            <a:extLst>
              <a:ext uri="{FF2B5EF4-FFF2-40B4-BE49-F238E27FC236}">
                <a16:creationId xmlns:a16="http://schemas.microsoft.com/office/drawing/2014/main" id="{718D3EC9-8788-1715-1A89-08200605C7A6}"/>
              </a:ext>
            </a:extLst>
          </p:cNvPr>
          <p:cNvSpPr txBox="1">
            <a:spLocks/>
          </p:cNvSpPr>
          <p:nvPr/>
        </p:nvSpPr>
        <p:spPr>
          <a:xfrm>
            <a:off x="13713525" y="6178031"/>
            <a:ext cx="4957405" cy="2879662"/>
          </a:xfrm>
          <a:prstGeom prst="rect">
            <a:avLst/>
          </a:prstGeom>
          <a:noFill/>
          <a:ln>
            <a:noFill/>
          </a:ln>
        </p:spPr>
        <p:txBody>
          <a:bodyPr vert="horz" lIns="0" tIns="0" rIns="0" bIns="0" rtlCol="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300"/>
              </a:lnSpc>
            </a:pPr>
            <a:r>
              <a:rPr lang="en-US" sz="2800" b="1" dirty="0">
                <a:latin typeface="Atkinson Hyperlegible Next"/>
              </a:rPr>
              <a:t>Other ceremonies include:</a:t>
            </a:r>
          </a:p>
          <a:p>
            <a:pPr marL="342900" indent="-342900">
              <a:lnSpc>
                <a:spcPts val="3800"/>
              </a:lnSpc>
              <a:buFont typeface="Wingdings" pitchFamily="2" charset="2"/>
              <a:buChar char="§"/>
            </a:pPr>
            <a:r>
              <a:rPr lang="en-US" dirty="0">
                <a:latin typeface="Atkinson Hyperlegible Next"/>
              </a:rPr>
              <a:t>Backlog grooming / refinement</a:t>
            </a:r>
          </a:p>
          <a:p>
            <a:pPr marL="342900" indent="-342900">
              <a:lnSpc>
                <a:spcPts val="3800"/>
              </a:lnSpc>
              <a:buFont typeface="Wingdings" pitchFamily="2" charset="2"/>
              <a:buChar char="§"/>
            </a:pPr>
            <a:r>
              <a:rPr lang="en-US" dirty="0">
                <a:latin typeface="Atkinson Hyperlegible Next"/>
              </a:rPr>
              <a:t>Stakeholder review</a:t>
            </a:r>
          </a:p>
          <a:p>
            <a:pPr marL="342900" indent="-342900">
              <a:lnSpc>
                <a:spcPts val="3800"/>
              </a:lnSpc>
              <a:buFont typeface="Wingdings" pitchFamily="2" charset="2"/>
              <a:buChar char="§"/>
            </a:pPr>
            <a:r>
              <a:rPr lang="en-US" dirty="0">
                <a:latin typeface="Atkinson Hyperlegible Next"/>
              </a:rPr>
              <a:t>Roadmap planning</a:t>
            </a:r>
            <a:endParaRPr lang="en-GB" dirty="0"/>
          </a:p>
          <a:p>
            <a:endParaRPr lang="en-GB" sz="2000" dirty="0"/>
          </a:p>
        </p:txBody>
      </p:sp>
      <p:sp>
        <p:nvSpPr>
          <p:cNvPr id="4" name="Slide Number Placeholder 3">
            <a:extLst>
              <a:ext uri="{FF2B5EF4-FFF2-40B4-BE49-F238E27FC236}">
                <a16:creationId xmlns:a16="http://schemas.microsoft.com/office/drawing/2014/main" id="{91552ADC-398C-E085-2F47-2FE74235CD41}"/>
              </a:ext>
            </a:extLst>
          </p:cNvPr>
          <p:cNvSpPr>
            <a:spLocks noGrp="1"/>
          </p:cNvSpPr>
          <p:nvPr>
            <p:ph type="sldNum" sz="quarter" idx="4"/>
          </p:nvPr>
        </p:nvSpPr>
        <p:spPr/>
        <p:txBody>
          <a:bodyPr/>
          <a:lstStyle/>
          <a:p>
            <a:fld id="{A92F391C-92B0-C347-9F3F-2E247402BADB}" type="slidenum">
              <a:rPr lang="en-US" smtClean="0"/>
              <a:pPr/>
              <a:t>14</a:t>
            </a:fld>
            <a:endParaRPr lang="en-US"/>
          </a:p>
        </p:txBody>
      </p:sp>
    </p:spTree>
    <p:extLst>
      <p:ext uri="{BB962C8B-B14F-4D97-AF65-F5344CB8AC3E}">
        <p14:creationId xmlns:p14="http://schemas.microsoft.com/office/powerpoint/2010/main" val="124130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8390-4B29-6DF4-624F-1C68ACFE3ED5}"/>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E302E666-8A4D-BEEB-69D8-2B3ED0E89B9F}"/>
              </a:ext>
            </a:extLst>
          </p:cNvPr>
          <p:cNvSpPr>
            <a:spLocks noGrp="1"/>
          </p:cNvSpPr>
          <p:nvPr>
            <p:ph type="title" idx="4294967295"/>
          </p:nvPr>
        </p:nvSpPr>
        <p:spPr>
          <a:xfrm>
            <a:off x="871538" y="1085919"/>
            <a:ext cx="11280067" cy="12107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spcBef>
                <a:spcPts val="1000"/>
              </a:spcBef>
              <a:defRPr/>
            </a:pPr>
            <a:r>
              <a:rPr lang="en-US" sz="6200" b="0" dirty="0">
                <a:latin typeface="Atkinson Hyperlegible Next"/>
              </a:rPr>
              <a:t>Stage 3: Development readiness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4" name="Content Placeholder 4">
            <a:extLst>
              <a:ext uri="{FF2B5EF4-FFF2-40B4-BE49-F238E27FC236}">
                <a16:creationId xmlns:a16="http://schemas.microsoft.com/office/drawing/2014/main" id="{BD7A6BC6-1F63-56D9-C936-DCF780B6CB89}"/>
              </a:ext>
            </a:extLst>
          </p:cNvPr>
          <p:cNvSpPr>
            <a:spLocks noGrp="1"/>
          </p:cNvSpPr>
          <p:nvPr>
            <p:ph sz="quarter" idx="13"/>
          </p:nvPr>
        </p:nvSpPr>
        <p:spPr>
          <a:xfrm>
            <a:off x="1574702" y="3491752"/>
            <a:ext cx="10099847" cy="5539859"/>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Backlog grooming / sprint planning ​</a:t>
            </a:r>
          </a:p>
          <a:p>
            <a:pPr fontAlgn="base">
              <a:lnSpc>
                <a:spcPts val="4000"/>
              </a:lnSpc>
            </a:pPr>
            <a:r>
              <a:rPr lang="en-US" b="1" u="sng" dirty="0">
                <a:solidFill>
                  <a:schemeClr val="accent2">
                    <a:lumMod val="60000"/>
                    <a:lumOff val="40000"/>
                  </a:schemeClr>
                </a:solidFill>
                <a:latin typeface="Atkinson Hyperlegible Next"/>
              </a:rPr>
              <a:t>Owner:</a:t>
            </a:r>
            <a:r>
              <a:rPr lang="en-US" dirty="0">
                <a:solidFill>
                  <a:schemeClr val="accent2">
                    <a:lumMod val="60000"/>
                    <a:lumOff val="40000"/>
                  </a:schemeClr>
                </a:solidFill>
                <a:latin typeface="Atkinson Hyperlegible Next"/>
              </a:rPr>
              <a:t> </a:t>
            </a:r>
            <a:r>
              <a:rPr lang="en-US" dirty="0">
                <a:latin typeface="Atkinson Hyperlegible Next"/>
              </a:rPr>
              <a:t>Engineering (required), Design (required), Product ​(optional)</a:t>
            </a:r>
          </a:p>
          <a:p>
            <a:pPr fontAlgn="base">
              <a:lnSpc>
                <a:spcPts val="4000"/>
              </a:lnSpc>
            </a:pPr>
            <a:r>
              <a:rPr lang="en-US" b="1" u="sng" dirty="0">
                <a:solidFill>
                  <a:schemeClr val="accent2">
                    <a:lumMod val="60000"/>
                    <a:lumOff val="40000"/>
                  </a:schemeClr>
                </a:solidFill>
                <a:latin typeface="Atkinson Hyperlegible Next"/>
              </a:rPr>
              <a:t>A11y what:</a:t>
            </a:r>
            <a:r>
              <a:rPr lang="en-US" dirty="0">
                <a:solidFill>
                  <a:schemeClr val="accent2">
                    <a:lumMod val="60000"/>
                    <a:lumOff val="40000"/>
                  </a:schemeClr>
                </a:solidFill>
                <a:latin typeface="Atkinson Hyperlegible Next"/>
              </a:rPr>
              <a:t> </a:t>
            </a:r>
            <a:r>
              <a:rPr lang="en-US" dirty="0">
                <a:latin typeface="Atkinson Hyperlegible Next"/>
              </a:rPr>
              <a:t>A11y acceptance criteria defined, component behavior explicit, known risks acknowledged, test plans </a:t>
            </a:r>
            <a:r>
              <a:rPr lang="en-US" dirty="0" err="1">
                <a:latin typeface="Atkinson Hyperlegible Next"/>
              </a:rPr>
              <a:t>ID’d</a:t>
            </a:r>
            <a:r>
              <a:rPr lang="en-US" dirty="0">
                <a:latin typeface="Atkinson Hyperlegible Next"/>
              </a:rPr>
              <a:t>, software tools installed ​</a:t>
            </a:r>
          </a:p>
          <a:p>
            <a:pPr fontAlgn="base">
              <a:lnSpc>
                <a:spcPts val="4000"/>
              </a:lnSpc>
            </a:pPr>
            <a:r>
              <a:rPr lang="en-US" b="1" u="sng" dirty="0">
                <a:solidFill>
                  <a:schemeClr val="accent2">
                    <a:lumMod val="60000"/>
                    <a:lumOff val="40000"/>
                  </a:schemeClr>
                </a:solidFill>
                <a:latin typeface="Atkinson Hyperlegible Next"/>
              </a:rPr>
              <a:t>Evidence:</a:t>
            </a:r>
            <a:r>
              <a:rPr lang="en-US" dirty="0">
                <a:solidFill>
                  <a:schemeClr val="accent2">
                    <a:lumMod val="60000"/>
                    <a:lumOff val="40000"/>
                  </a:schemeClr>
                </a:solidFill>
                <a:latin typeface="Atkinson Hyperlegible Next"/>
              </a:rPr>
              <a:t> </a:t>
            </a:r>
            <a:r>
              <a:rPr lang="en-US" dirty="0">
                <a:latin typeface="Atkinson Hyperlegible Next"/>
              </a:rPr>
              <a:t>Requirements added to stories / tasks, acceptance criteria, linked designs, all interactions for new components have understood references</a:t>
            </a:r>
          </a:p>
          <a:p>
            <a:pPr fontAlgn="base">
              <a:lnSpc>
                <a:spcPts val="4000"/>
              </a:lnSpc>
            </a:pPr>
            <a:r>
              <a:rPr lang="en-US" b="1" u="sng" dirty="0">
                <a:solidFill>
                  <a:schemeClr val="accent2">
                    <a:lumMod val="60000"/>
                    <a:lumOff val="40000"/>
                  </a:schemeClr>
                </a:solidFill>
                <a:latin typeface="Atkinson Hyperlegible Next"/>
              </a:rPr>
              <a:t>Signal to proceed:</a:t>
            </a:r>
            <a:r>
              <a:rPr lang="en-US" dirty="0">
                <a:solidFill>
                  <a:schemeClr val="accent2">
                    <a:lumMod val="60000"/>
                    <a:lumOff val="40000"/>
                  </a:schemeClr>
                </a:solidFill>
                <a:latin typeface="Atkinson Hyperlegible Next"/>
              </a:rPr>
              <a:t> </a:t>
            </a:r>
            <a:br>
              <a:rPr lang="en-US" dirty="0">
                <a:solidFill>
                  <a:schemeClr val="accent2">
                    <a:lumMod val="60000"/>
                    <a:lumOff val="40000"/>
                  </a:schemeClr>
                </a:solidFill>
                <a:latin typeface="Atkinson Hyperlegible Next"/>
              </a:rPr>
            </a:br>
            <a:r>
              <a:rPr lang="en-US" dirty="0">
                <a:latin typeface="Atkinson Hyperlegible Next"/>
              </a:rPr>
              <a:t>“This is ready to build,” or “Accessibility compliance scoped.” </a:t>
            </a:r>
          </a:p>
        </p:txBody>
      </p:sp>
      <p:pic>
        <p:nvPicPr>
          <p:cNvPr id="6" name="Picture 5">
            <a:extLst>
              <a:ext uri="{FF2B5EF4-FFF2-40B4-BE49-F238E27FC236}">
                <a16:creationId xmlns:a16="http://schemas.microsoft.com/office/drawing/2014/main" id="{75E0FEE1-E0EF-70ED-BCED-430372059B37}"/>
              </a:ext>
              <a:ext uri="{C183D7F6-B498-43B3-948B-1728B52AA6E4}">
                <adec:decorative xmlns:adec="http://schemas.microsoft.com/office/drawing/2017/decorative" val="1"/>
              </a:ext>
            </a:extLst>
          </p:cNvPr>
          <p:cNvPicPr>
            <a:picLocks noChangeAspect="1"/>
          </p:cNvPicPr>
          <p:nvPr/>
        </p:nvPicPr>
        <p:blipFill>
          <a:blip r:embed="rId3"/>
          <a:srcRect t="33496" r="14285"/>
          <a:stretch>
            <a:fillRect/>
          </a:stretch>
        </p:blipFill>
        <p:spPr>
          <a:xfrm>
            <a:off x="12331507" y="3046283"/>
            <a:ext cx="7184685" cy="5941786"/>
          </a:xfrm>
          <a:prstGeom prst="rect">
            <a:avLst/>
          </a:prstGeom>
        </p:spPr>
      </p:pic>
      <p:sp>
        <p:nvSpPr>
          <p:cNvPr id="3" name="Slide Number Placeholder 2">
            <a:extLst>
              <a:ext uri="{FF2B5EF4-FFF2-40B4-BE49-F238E27FC236}">
                <a16:creationId xmlns:a16="http://schemas.microsoft.com/office/drawing/2014/main" id="{9E488D34-1390-6DD9-0F22-E18CF6066CD2}"/>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15</a:t>
            </a:fld>
            <a:endParaRPr lang="en-US"/>
          </a:p>
        </p:txBody>
      </p:sp>
    </p:spTree>
    <p:extLst>
      <p:ext uri="{BB962C8B-B14F-4D97-AF65-F5344CB8AC3E}">
        <p14:creationId xmlns:p14="http://schemas.microsoft.com/office/powerpoint/2010/main" val="166273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D97FD-66C7-BDFA-021A-0AD6C6CF27E3}"/>
            </a:ext>
          </a:extLst>
        </p:cNvPr>
        <p:cNvGrpSpPr/>
        <p:nvPr/>
      </p:nvGrpSpPr>
      <p:grpSpPr>
        <a:xfrm>
          <a:off x="0" y="0"/>
          <a:ext cx="0" cy="0"/>
          <a:chOff x="0" y="0"/>
          <a:chExt cx="0" cy="0"/>
        </a:xfrm>
      </p:grpSpPr>
      <p:sp>
        <p:nvSpPr>
          <p:cNvPr id="8" name="Slide title">
            <a:extLst>
              <a:ext uri="{FF2B5EF4-FFF2-40B4-BE49-F238E27FC236}">
                <a16:creationId xmlns:a16="http://schemas.microsoft.com/office/drawing/2014/main" id="{148B165D-53A0-CD76-628C-D8F75D929BB4}"/>
              </a:ext>
            </a:extLst>
          </p:cNvPr>
          <p:cNvSpPr txBox="1">
            <a:spLocks noGrp="1"/>
          </p:cNvSpPr>
          <p:nvPr>
            <p:ph type="title" idx="4294967295"/>
          </p:nvPr>
        </p:nvSpPr>
        <p:spPr>
          <a:xfrm>
            <a:off x="871538" y="1085919"/>
            <a:ext cx="10367850" cy="11583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6200" b="0" i="0" u="none" strike="noStrike" kern="1200" cap="none" spc="0" normalizeH="0" baseline="0" noProof="0" dirty="0">
                <a:ln>
                  <a:noFill/>
                </a:ln>
                <a:solidFill>
                  <a:schemeClr val="bg1"/>
                </a:solidFill>
                <a:effectLst/>
                <a:uLnTx/>
                <a:uFillTx/>
                <a:latin typeface="Atkinson Hyperlegible Next"/>
                <a:ea typeface="+mn-ea"/>
                <a:cs typeface="+mn-cs"/>
              </a:rPr>
              <a:t>Stage 3 </a:t>
            </a:r>
            <a:r>
              <a:rPr kumimoji="0" lang="en-US" sz="6200" b="0" i="0" u="none" strike="noStrike" kern="1200" cap="none" spc="0" normalizeH="0" baseline="0" noProof="0" dirty="0">
                <a:ln>
                  <a:noFill/>
                </a:ln>
                <a:solidFill>
                  <a:schemeClr val="bg1"/>
                </a:solidFill>
                <a:effectLst/>
                <a:uLnTx/>
                <a:uFillTx/>
                <a:latin typeface="Atkinson Hyperlegible Next"/>
                <a:ea typeface="+mj-ea"/>
                <a:cs typeface="+mj-cs"/>
              </a:rPr>
              <a:t>ceremonies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11" name="Rounded Rectangle 10">
            <a:extLst>
              <a:ext uri="{FF2B5EF4-FFF2-40B4-BE49-F238E27FC236}">
                <a16:creationId xmlns:a16="http://schemas.microsoft.com/office/drawing/2014/main" id="{F18F4DE1-825E-03BD-E3D7-EC56063D6B0D}"/>
              </a:ext>
              <a:ext uri="{C183D7F6-B498-43B3-948B-1728B52AA6E4}">
                <adec:decorative xmlns:adec="http://schemas.microsoft.com/office/drawing/2017/decorative" val="1"/>
              </a:ext>
            </a:extLst>
          </p:cNvPr>
          <p:cNvSpPr/>
          <p:nvPr/>
        </p:nvSpPr>
        <p:spPr>
          <a:xfrm>
            <a:off x="871538" y="2481942"/>
            <a:ext cx="8170364" cy="1251857"/>
          </a:xfrm>
          <a:prstGeom prst="roundRect">
            <a:avLst>
              <a:gd name="adj" fmla="val 50000"/>
            </a:avLst>
          </a:prstGeom>
          <a:gradFill>
            <a:gsLst>
              <a:gs pos="100000">
                <a:srgbClr val="931799"/>
              </a:gs>
              <a:gs pos="0">
                <a:schemeClr val="accent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Oval 14">
            <a:extLst>
              <a:ext uri="{FF2B5EF4-FFF2-40B4-BE49-F238E27FC236}">
                <a16:creationId xmlns:a16="http://schemas.microsoft.com/office/drawing/2014/main" id="{8BA9A9F6-5C39-4F5D-CFF0-C570916DAE22}"/>
              </a:ext>
              <a:ext uri="{C183D7F6-B498-43B3-948B-1728B52AA6E4}">
                <adec:decorative xmlns:adec="http://schemas.microsoft.com/office/drawing/2017/decorative" val="1"/>
              </a:ext>
            </a:extLst>
          </p:cNvPr>
          <p:cNvSpPr/>
          <p:nvPr/>
        </p:nvSpPr>
        <p:spPr>
          <a:xfrm>
            <a:off x="1041264" y="2628032"/>
            <a:ext cx="957260" cy="957260"/>
          </a:xfrm>
          <a:prstGeom prst="ellipse">
            <a:avLst/>
          </a:prstGeom>
          <a:solidFill>
            <a:schemeClr val="tx1">
              <a:alpha val="456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7" name="Picture 16">
            <a:extLst>
              <a:ext uri="{FF2B5EF4-FFF2-40B4-BE49-F238E27FC236}">
                <a16:creationId xmlns:a16="http://schemas.microsoft.com/office/drawing/2014/main" id="{F83D42A7-1B57-B1AB-4AB1-C7E164ABC8E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t="3873" b="3873"/>
          <a:stretch/>
        </p:blipFill>
        <p:spPr>
          <a:xfrm>
            <a:off x="1136233" y="2741010"/>
            <a:ext cx="767321" cy="707886"/>
          </a:xfrm>
          <a:prstGeom prst="rect">
            <a:avLst/>
          </a:prstGeom>
        </p:spPr>
      </p:pic>
      <p:sp>
        <p:nvSpPr>
          <p:cNvPr id="10" name="TextBox 9">
            <a:extLst>
              <a:ext uri="{FF2B5EF4-FFF2-40B4-BE49-F238E27FC236}">
                <a16:creationId xmlns:a16="http://schemas.microsoft.com/office/drawing/2014/main" id="{7F992B27-A05E-43DB-F913-98F596CF7E29}"/>
              </a:ext>
            </a:extLst>
          </p:cNvPr>
          <p:cNvSpPr txBox="1"/>
          <p:nvPr/>
        </p:nvSpPr>
        <p:spPr>
          <a:xfrm>
            <a:off x="2168250" y="2741010"/>
            <a:ext cx="6256424" cy="1938992"/>
          </a:xfrm>
          <a:prstGeom prst="rect">
            <a:avLst/>
          </a:prstGeom>
          <a:noFill/>
        </p:spPr>
        <p:txBody>
          <a:bodyPr wrap="square">
            <a:spAutoFit/>
          </a:bodyPr>
          <a:lstStyle/>
          <a:p>
            <a:pPr fontAlgn="base"/>
            <a:r>
              <a:rPr lang="en-US" sz="4000" dirty="0">
                <a:solidFill>
                  <a:schemeClr val="bg1"/>
                </a:solidFill>
                <a:latin typeface="Atkinson Hyperlegible Next"/>
              </a:rPr>
              <a:t>Design review / critique ​</a:t>
            </a:r>
          </a:p>
          <a:p>
            <a:pPr fontAlgn="base"/>
            <a:endParaRPr lang="en-US" sz="4000" dirty="0">
              <a:solidFill>
                <a:schemeClr val="bg1"/>
              </a:solidFill>
              <a:latin typeface="Atkinson Hyperlegible Next"/>
            </a:endParaRPr>
          </a:p>
          <a:p>
            <a:pPr fontAlgn="base"/>
            <a:endParaRPr lang="en-US" sz="4000" dirty="0">
              <a:solidFill>
                <a:schemeClr val="bg1"/>
              </a:solidFill>
              <a:latin typeface="Atkinson Hyperlegible Next"/>
            </a:endParaRPr>
          </a:p>
        </p:txBody>
      </p:sp>
      <p:sp>
        <p:nvSpPr>
          <p:cNvPr id="2" name="Content Placeholder 5">
            <a:extLst>
              <a:ext uri="{FF2B5EF4-FFF2-40B4-BE49-F238E27FC236}">
                <a16:creationId xmlns:a16="http://schemas.microsoft.com/office/drawing/2014/main" id="{F76FB773-28D5-3666-58B1-05768F4028DC}"/>
              </a:ext>
            </a:extLst>
          </p:cNvPr>
          <p:cNvSpPr>
            <a:spLocks noGrp="1"/>
          </p:cNvSpPr>
          <p:nvPr>
            <p:ph sz="quarter" idx="14"/>
          </p:nvPr>
        </p:nvSpPr>
        <p:spPr>
          <a:xfrm>
            <a:off x="871538" y="4092258"/>
            <a:ext cx="12036388" cy="6131173"/>
          </a:xfrm>
        </p:spPr>
        <p:txBody>
          <a:bodyPr/>
          <a:lstStyle/>
          <a:p>
            <a:pPr fontAlgn="base">
              <a:lnSpc>
                <a:spcPts val="38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Design milestones ​</a:t>
            </a:r>
          </a:p>
          <a:p>
            <a:pPr fontAlgn="base">
              <a:lnSpc>
                <a:spcPts val="3800"/>
              </a:lnSpc>
            </a:pPr>
            <a:r>
              <a:rPr lang="en-US" b="1" u="sng" dirty="0">
                <a:solidFill>
                  <a:schemeClr val="accent2">
                    <a:lumMod val="60000"/>
                    <a:lumOff val="40000"/>
                  </a:schemeClr>
                </a:solidFill>
              </a:rPr>
              <a:t>Owner:</a:t>
            </a:r>
            <a:r>
              <a:rPr lang="en-US" b="1" dirty="0">
                <a:solidFill>
                  <a:schemeClr val="accent2">
                    <a:lumMod val="60000"/>
                    <a:lumOff val="40000"/>
                  </a:schemeClr>
                </a:solidFill>
              </a:rPr>
              <a:t> </a:t>
            </a:r>
            <a:r>
              <a:rPr lang="en-US" dirty="0"/>
              <a:t>Design leads, designers, accessibility partners, accessibility SME   ​</a:t>
            </a:r>
          </a:p>
          <a:p>
            <a:pPr fontAlgn="base">
              <a:lnSpc>
                <a:spcPts val="3800"/>
              </a:lnSpc>
            </a:pPr>
            <a:r>
              <a:rPr lang="en-US" b="1" u="sng" dirty="0">
                <a:solidFill>
                  <a:schemeClr val="accent2">
                    <a:lumMod val="60000"/>
                    <a:lumOff val="40000"/>
                  </a:schemeClr>
                </a:solidFill>
                <a:latin typeface="Atkinson Hyperlegible Next"/>
              </a:rPr>
              <a:t>A11y requirement:</a:t>
            </a:r>
            <a:r>
              <a:rPr lang="en-US" dirty="0">
                <a:solidFill>
                  <a:schemeClr val="accent2">
                    <a:lumMod val="60000"/>
                    <a:lumOff val="40000"/>
                  </a:schemeClr>
                </a:solidFill>
                <a:latin typeface="Atkinson Hyperlegible Next"/>
              </a:rPr>
              <a:t> </a:t>
            </a:r>
            <a:r>
              <a:rPr lang="en-US" dirty="0">
                <a:latin typeface="Atkinson Hyperlegible Next"/>
              </a:rPr>
              <a:t>Design intent must be reviewable for accessibility before</a:t>
            </a:r>
            <a:br>
              <a:rPr lang="en-US" dirty="0">
                <a:latin typeface="Atkinson Hyperlegible Next"/>
              </a:rPr>
            </a:br>
            <a:r>
              <a:rPr lang="en-US" dirty="0">
                <a:latin typeface="Atkinson Hyperlegible Next"/>
              </a:rPr>
              <a:t> hand-off. One or more people in the design review need to be the a11y champion. </a:t>
            </a:r>
            <a:br>
              <a:rPr lang="en-US" dirty="0">
                <a:latin typeface="Atkinson Hyperlegible Next"/>
              </a:rPr>
            </a:br>
            <a:r>
              <a:rPr lang="en-US" dirty="0">
                <a:latin typeface="Atkinson Hyperlegible Next"/>
              </a:rPr>
              <a:t>Designs need annotations, documentation, and / or resources. </a:t>
            </a:r>
          </a:p>
          <a:p>
            <a:pPr fontAlgn="base">
              <a:lnSpc>
                <a:spcPts val="3800"/>
              </a:lnSpc>
            </a:pPr>
            <a:r>
              <a:rPr lang="en-US" b="1" u="sng" dirty="0">
                <a:solidFill>
                  <a:schemeClr val="accent2">
                    <a:lumMod val="60000"/>
                    <a:lumOff val="40000"/>
                  </a:schemeClr>
                </a:solidFill>
                <a:latin typeface="Atkinson Hyperlegible Next"/>
              </a:rPr>
              <a:t>Examples (cross-functional review):</a:t>
            </a:r>
            <a:r>
              <a:rPr lang="en-US" b="1" dirty="0">
                <a:solidFill>
                  <a:schemeClr val="accent2">
                    <a:lumMod val="60000"/>
                    <a:lumOff val="40000"/>
                  </a:schemeClr>
                </a:solidFill>
                <a:latin typeface="Atkinson Hyperlegible Next"/>
              </a:rPr>
              <a:t> </a:t>
            </a:r>
            <a:r>
              <a:rPr lang="en-US" dirty="0">
                <a:solidFill>
                  <a:schemeClr val="accent2">
                    <a:lumMod val="60000"/>
                    <a:lumOff val="40000"/>
                  </a:schemeClr>
                </a:solidFill>
                <a:latin typeface="Atkinson Hyperlegible Next"/>
              </a:rPr>
              <a:t>​</a:t>
            </a:r>
            <a:r>
              <a:rPr lang="en-US" dirty="0">
                <a:latin typeface="Atkinson Hyperlegible Next"/>
              </a:rPr>
              <a:t>“Can you walk me through the focus order and error handling for this flow?” “The white on black is compliant, but it’s very intense and may introduce reading fatigue, can we use a softer tone from the design system?”</a:t>
            </a:r>
          </a:p>
          <a:p>
            <a:pPr fontAlgn="base">
              <a:lnSpc>
                <a:spcPts val="3800"/>
              </a:lnSpc>
            </a:pPr>
            <a:r>
              <a:rPr lang="en-US" b="1" u="sng" dirty="0">
                <a:solidFill>
                  <a:schemeClr val="accent2">
                    <a:lumMod val="60000"/>
                    <a:lumOff val="40000"/>
                  </a:schemeClr>
                </a:solidFill>
                <a:latin typeface="Atkinson Hyperlegible Next"/>
              </a:rPr>
              <a:t>A11y what:</a:t>
            </a:r>
            <a:r>
              <a:rPr lang="en-US" b="1" dirty="0">
                <a:solidFill>
                  <a:schemeClr val="accent2">
                    <a:lumMod val="60000"/>
                    <a:lumOff val="40000"/>
                  </a:schemeClr>
                </a:solidFill>
                <a:latin typeface="Atkinson Hyperlegible Next"/>
              </a:rPr>
              <a:t> </a:t>
            </a:r>
            <a:r>
              <a:rPr lang="en-US" dirty="0">
                <a:latin typeface="Atkinson Hyperlegible Next"/>
              </a:rPr>
              <a:t>Contrast, focus, states, zoom, responsive behavior reviewed and validated​</a:t>
            </a:r>
          </a:p>
          <a:p>
            <a:pPr fontAlgn="base">
              <a:lnSpc>
                <a:spcPts val="3800"/>
              </a:lnSpc>
            </a:pPr>
            <a:r>
              <a:rPr lang="en-US" b="1" u="sng" dirty="0">
                <a:solidFill>
                  <a:schemeClr val="accent2">
                    <a:lumMod val="60000"/>
                    <a:lumOff val="40000"/>
                  </a:schemeClr>
                </a:solidFill>
                <a:latin typeface="Atkinson Hyperlegible Next"/>
              </a:rPr>
              <a:t>Evidence:</a:t>
            </a:r>
            <a:r>
              <a:rPr lang="en-US" b="1" dirty="0">
                <a:latin typeface="Atkinson Hyperlegible Next"/>
              </a:rPr>
              <a:t> </a:t>
            </a:r>
            <a:r>
              <a:rPr lang="en-US" dirty="0">
                <a:latin typeface="Atkinson Hyperlegible Next"/>
              </a:rPr>
              <a:t>Annotated designs, review comments, updated design files</a:t>
            </a:r>
          </a:p>
        </p:txBody>
      </p:sp>
      <p:sp>
        <p:nvSpPr>
          <p:cNvPr id="14" name="Rounded Rectangle 13">
            <a:extLst>
              <a:ext uri="{FF2B5EF4-FFF2-40B4-BE49-F238E27FC236}">
                <a16:creationId xmlns:a16="http://schemas.microsoft.com/office/drawing/2014/main" id="{8FCC71BF-0239-6A64-DF2F-CA41CE4AC6B9}"/>
              </a:ext>
              <a:ext uri="{C183D7F6-B498-43B3-948B-1728B52AA6E4}">
                <adec:decorative xmlns:adec="http://schemas.microsoft.com/office/drawing/2017/decorative" val="1"/>
              </a:ext>
            </a:extLst>
          </p:cNvPr>
          <p:cNvSpPr/>
          <p:nvPr/>
        </p:nvSpPr>
        <p:spPr>
          <a:xfrm>
            <a:off x="12907926" y="2176805"/>
            <a:ext cx="6326224" cy="7438249"/>
          </a:xfrm>
          <a:prstGeom prst="roundRect">
            <a:avLst>
              <a:gd name="adj" fmla="val 1499"/>
            </a:avLst>
          </a:prstGeom>
          <a:gradFill>
            <a:gsLst>
              <a:gs pos="96000">
                <a:srgbClr val="2A0D68"/>
              </a:gs>
              <a:gs pos="0">
                <a:schemeClr val="accent1"/>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Picture 2" descr="Design step of the Software Development Lifecycle infographic">
            <a:extLst>
              <a:ext uri="{FF2B5EF4-FFF2-40B4-BE49-F238E27FC236}">
                <a16:creationId xmlns:a16="http://schemas.microsoft.com/office/drawing/2014/main" id="{E72E11D2-2438-2E21-6AEC-C5E8066259BF}"/>
              </a:ext>
            </a:extLst>
          </p:cNvPr>
          <p:cNvPicPr>
            <a:picLocks noChangeAspect="1"/>
          </p:cNvPicPr>
          <p:nvPr/>
        </p:nvPicPr>
        <p:blipFill>
          <a:blip r:embed="rId3"/>
          <a:srcRect l="40113" t="52116"/>
          <a:stretch>
            <a:fillRect/>
          </a:stretch>
        </p:blipFill>
        <p:spPr>
          <a:xfrm>
            <a:off x="14034912" y="2628032"/>
            <a:ext cx="3866921" cy="3091855"/>
          </a:xfrm>
          <a:prstGeom prst="rect">
            <a:avLst/>
          </a:prstGeom>
        </p:spPr>
      </p:pic>
      <p:sp>
        <p:nvSpPr>
          <p:cNvPr id="12" name="Body text">
            <a:extLst>
              <a:ext uri="{FF2B5EF4-FFF2-40B4-BE49-F238E27FC236}">
                <a16:creationId xmlns:a16="http://schemas.microsoft.com/office/drawing/2014/main" id="{AF47189E-FB6D-0B5C-6659-CFDD583FA3ED}"/>
              </a:ext>
            </a:extLst>
          </p:cNvPr>
          <p:cNvSpPr txBox="1">
            <a:spLocks/>
          </p:cNvSpPr>
          <p:nvPr/>
        </p:nvSpPr>
        <p:spPr>
          <a:xfrm>
            <a:off x="13836849" y="6178031"/>
            <a:ext cx="4957405" cy="2879662"/>
          </a:xfrm>
          <a:prstGeom prst="rect">
            <a:avLst/>
          </a:prstGeom>
          <a:noFill/>
          <a:ln>
            <a:noFill/>
          </a:ln>
        </p:spPr>
        <p:txBody>
          <a:bodyPr vert="horz" lIns="0" tIns="0" rIns="0" bIns="0" rtlCol="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300"/>
              </a:lnSpc>
            </a:pPr>
            <a:r>
              <a:rPr lang="en-US" sz="2800" b="1" dirty="0">
                <a:latin typeface="Atkinson Hyperlegible Next"/>
              </a:rPr>
              <a:t>Other ceremonies include:</a:t>
            </a:r>
          </a:p>
          <a:p>
            <a:pPr marL="342900" indent="-342900">
              <a:lnSpc>
                <a:spcPts val="3000"/>
              </a:lnSpc>
              <a:buFont typeface="Wingdings" pitchFamily="2" charset="2"/>
              <a:buChar char="§"/>
            </a:pPr>
            <a:r>
              <a:rPr lang="en-US" dirty="0">
                <a:latin typeface="Atkinson Hyperlegible Next"/>
              </a:rPr>
              <a:t>Design system / enablement review</a:t>
            </a:r>
          </a:p>
          <a:p>
            <a:pPr marL="342900" indent="-342900">
              <a:lnSpc>
                <a:spcPts val="3000"/>
              </a:lnSpc>
              <a:buFont typeface="Wingdings" pitchFamily="2" charset="2"/>
              <a:buChar char="§"/>
            </a:pPr>
            <a:r>
              <a:rPr lang="en-US" dirty="0">
                <a:latin typeface="Atkinson Hyperlegible Next"/>
              </a:rPr>
              <a:t>Design hand-off</a:t>
            </a:r>
            <a:endParaRPr lang="en-GB" dirty="0"/>
          </a:p>
          <a:p>
            <a:endParaRPr lang="en-GB" sz="2000" dirty="0"/>
          </a:p>
        </p:txBody>
      </p:sp>
      <p:sp>
        <p:nvSpPr>
          <p:cNvPr id="4" name="Slide Number Placeholder 3">
            <a:extLst>
              <a:ext uri="{FF2B5EF4-FFF2-40B4-BE49-F238E27FC236}">
                <a16:creationId xmlns:a16="http://schemas.microsoft.com/office/drawing/2014/main" id="{9E9D70CD-6A10-2521-6B0C-0CA778CA4E66}"/>
              </a:ext>
            </a:extLst>
          </p:cNvPr>
          <p:cNvSpPr>
            <a:spLocks noGrp="1"/>
          </p:cNvSpPr>
          <p:nvPr>
            <p:ph type="sldNum" sz="quarter" idx="4"/>
          </p:nvPr>
        </p:nvSpPr>
        <p:spPr/>
        <p:txBody>
          <a:bodyPr/>
          <a:lstStyle/>
          <a:p>
            <a:fld id="{A92F391C-92B0-C347-9F3F-2E247402BADB}" type="slidenum">
              <a:rPr lang="en-US" smtClean="0"/>
              <a:pPr/>
              <a:t>16</a:t>
            </a:fld>
            <a:endParaRPr lang="en-US"/>
          </a:p>
        </p:txBody>
      </p:sp>
    </p:spTree>
    <p:extLst>
      <p:ext uri="{BB962C8B-B14F-4D97-AF65-F5344CB8AC3E}">
        <p14:creationId xmlns:p14="http://schemas.microsoft.com/office/powerpoint/2010/main" val="2931803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37E08-FB68-A6EE-BFA0-6DEFAC21A3F8}"/>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09EC6590-37A5-09E4-EE3D-A56774661214}"/>
              </a:ext>
            </a:extLst>
          </p:cNvPr>
          <p:cNvSpPr>
            <a:spLocks noGrp="1"/>
          </p:cNvSpPr>
          <p:nvPr>
            <p:ph type="title" idx="4294967295"/>
          </p:nvPr>
        </p:nvSpPr>
        <p:spPr>
          <a:xfrm>
            <a:off x="871538" y="1085919"/>
            <a:ext cx="11637341" cy="13193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spcBef>
                <a:spcPts val="1000"/>
              </a:spcBef>
              <a:defRPr/>
            </a:pPr>
            <a:r>
              <a:rPr lang="en-US" sz="6200" b="0" dirty="0">
                <a:latin typeface="Atkinson Hyperlegible Next"/>
              </a:rPr>
              <a:t>Stage 4: Deployment readiness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4" name="Content Placeholder 4">
            <a:extLst>
              <a:ext uri="{FF2B5EF4-FFF2-40B4-BE49-F238E27FC236}">
                <a16:creationId xmlns:a16="http://schemas.microsoft.com/office/drawing/2014/main" id="{FFB16768-8A41-2830-2C04-8E19A15F1D73}"/>
              </a:ext>
            </a:extLst>
          </p:cNvPr>
          <p:cNvSpPr>
            <a:spLocks noGrp="1"/>
          </p:cNvSpPr>
          <p:nvPr>
            <p:ph sz="quarter" idx="13"/>
          </p:nvPr>
        </p:nvSpPr>
        <p:spPr>
          <a:xfrm>
            <a:off x="1574702" y="3678848"/>
            <a:ext cx="9615811" cy="5344818"/>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Feature complete / pre-release  ​</a:t>
            </a:r>
          </a:p>
          <a:p>
            <a:pPr fontAlgn="base">
              <a:lnSpc>
                <a:spcPts val="4000"/>
              </a:lnSpc>
            </a:pPr>
            <a:r>
              <a:rPr lang="en-US" b="1" u="sng" dirty="0">
                <a:solidFill>
                  <a:schemeClr val="accent2">
                    <a:lumMod val="60000"/>
                    <a:lumOff val="40000"/>
                  </a:schemeClr>
                </a:solidFill>
                <a:latin typeface="Atkinson Hyperlegible Next"/>
              </a:rPr>
              <a:t>Owner:</a:t>
            </a:r>
            <a:r>
              <a:rPr lang="en-US" dirty="0">
                <a:solidFill>
                  <a:schemeClr val="accent2">
                    <a:lumMod val="60000"/>
                    <a:lumOff val="40000"/>
                  </a:schemeClr>
                </a:solidFill>
                <a:latin typeface="Atkinson Hyperlegible Next"/>
              </a:rPr>
              <a:t> </a:t>
            </a:r>
            <a:r>
              <a:rPr lang="en-US" dirty="0">
                <a:latin typeface="Atkinson Hyperlegible Next"/>
              </a:rPr>
              <a:t>QA (required), a11y champion(s) (required), Engineering ​(optional)</a:t>
            </a:r>
          </a:p>
          <a:p>
            <a:pPr fontAlgn="base">
              <a:lnSpc>
                <a:spcPts val="4000"/>
              </a:lnSpc>
            </a:pPr>
            <a:r>
              <a:rPr lang="en-US" b="1" u="sng" dirty="0">
                <a:solidFill>
                  <a:schemeClr val="accent2">
                    <a:lumMod val="60000"/>
                    <a:lumOff val="40000"/>
                  </a:schemeClr>
                </a:solidFill>
                <a:latin typeface="Atkinson Hyperlegible Next"/>
              </a:rPr>
              <a:t>A11y what:</a:t>
            </a:r>
            <a:r>
              <a:rPr lang="en-US" dirty="0">
                <a:solidFill>
                  <a:schemeClr val="accent2">
                    <a:lumMod val="60000"/>
                    <a:lumOff val="40000"/>
                  </a:schemeClr>
                </a:solidFill>
                <a:latin typeface="Atkinson Hyperlegible Next"/>
              </a:rPr>
              <a:t> </a:t>
            </a:r>
            <a:r>
              <a:rPr lang="en-US" dirty="0">
                <a:latin typeface="Atkinson Hyperlegible Next"/>
              </a:rPr>
              <a:t>Keyboard flow validated, SR basics checked, critical issues resolved or tracked, use case testing, third-party evaluation in dev / staging, support needs outlined​​</a:t>
            </a:r>
          </a:p>
          <a:p>
            <a:pPr fontAlgn="base">
              <a:lnSpc>
                <a:spcPts val="4000"/>
              </a:lnSpc>
            </a:pPr>
            <a:r>
              <a:rPr lang="en-US" b="1" u="sng" dirty="0">
                <a:solidFill>
                  <a:schemeClr val="accent2">
                    <a:lumMod val="60000"/>
                    <a:lumOff val="40000"/>
                  </a:schemeClr>
                </a:solidFill>
                <a:latin typeface="Atkinson Hyperlegible Next"/>
              </a:rPr>
              <a:t>Evidence:</a:t>
            </a:r>
            <a:r>
              <a:rPr lang="en-US" dirty="0">
                <a:solidFill>
                  <a:schemeClr val="accent2">
                    <a:lumMod val="60000"/>
                    <a:lumOff val="40000"/>
                  </a:schemeClr>
                </a:solidFill>
                <a:latin typeface="Atkinson Hyperlegible Next"/>
              </a:rPr>
              <a:t> </a:t>
            </a:r>
            <a:r>
              <a:rPr lang="en-US" dirty="0">
                <a:latin typeface="Atkinson Hyperlegible Next"/>
              </a:rPr>
              <a:t>Test notes, defects / tickets, a11y score </a:t>
            </a:r>
          </a:p>
          <a:p>
            <a:pPr fontAlgn="base">
              <a:lnSpc>
                <a:spcPts val="4000"/>
              </a:lnSpc>
            </a:pPr>
            <a:r>
              <a:rPr lang="en-US" b="1" u="sng" dirty="0">
                <a:solidFill>
                  <a:schemeClr val="accent2">
                    <a:lumMod val="60000"/>
                    <a:lumOff val="40000"/>
                  </a:schemeClr>
                </a:solidFill>
                <a:latin typeface="Atkinson Hyperlegible Next"/>
              </a:rPr>
              <a:t>Signal to proceed:</a:t>
            </a:r>
            <a:r>
              <a:rPr lang="en-US" dirty="0">
                <a:solidFill>
                  <a:schemeClr val="accent2">
                    <a:lumMod val="60000"/>
                    <a:lumOff val="40000"/>
                  </a:schemeClr>
                </a:solidFill>
                <a:latin typeface="Atkinson Hyperlegible Next"/>
              </a:rPr>
              <a:t> </a:t>
            </a:r>
            <a:r>
              <a:rPr lang="en-US" dirty="0">
                <a:latin typeface="Atkinson Hyperlegible Next"/>
              </a:rPr>
              <a:t>“We know what we’re shipping.” </a:t>
            </a:r>
          </a:p>
        </p:txBody>
      </p:sp>
      <p:pic>
        <p:nvPicPr>
          <p:cNvPr id="11" name="Picture 10">
            <a:extLst>
              <a:ext uri="{FF2B5EF4-FFF2-40B4-BE49-F238E27FC236}">
                <a16:creationId xmlns:a16="http://schemas.microsoft.com/office/drawing/2014/main" id="{EC52C870-A447-4704-CAA1-AFB8E760BD60}"/>
              </a:ext>
              <a:ext uri="{C183D7F6-B498-43B3-948B-1728B52AA6E4}">
                <adec:decorative xmlns:adec="http://schemas.microsoft.com/office/drawing/2017/decorative" val="1"/>
              </a:ext>
            </a:extLst>
          </p:cNvPr>
          <p:cNvPicPr>
            <a:picLocks noChangeAspect="1"/>
          </p:cNvPicPr>
          <p:nvPr/>
        </p:nvPicPr>
        <p:blipFill>
          <a:blip r:embed="rId3"/>
          <a:srcRect r="25363"/>
          <a:stretch>
            <a:fillRect/>
          </a:stretch>
        </p:blipFill>
        <p:spPr>
          <a:xfrm>
            <a:off x="12508879" y="1893524"/>
            <a:ext cx="6725271" cy="7086600"/>
          </a:xfrm>
          <a:prstGeom prst="rect">
            <a:avLst/>
          </a:prstGeom>
        </p:spPr>
      </p:pic>
      <p:sp>
        <p:nvSpPr>
          <p:cNvPr id="3" name="Slide Number Placeholder 2">
            <a:extLst>
              <a:ext uri="{FF2B5EF4-FFF2-40B4-BE49-F238E27FC236}">
                <a16:creationId xmlns:a16="http://schemas.microsoft.com/office/drawing/2014/main" id="{4047D62E-63FD-1D19-A268-478D5D201B69}"/>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17</a:t>
            </a:fld>
            <a:endParaRPr lang="en-US"/>
          </a:p>
        </p:txBody>
      </p:sp>
    </p:spTree>
    <p:extLst>
      <p:ext uri="{BB962C8B-B14F-4D97-AF65-F5344CB8AC3E}">
        <p14:creationId xmlns:p14="http://schemas.microsoft.com/office/powerpoint/2010/main" val="239615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C432A-F1FD-C2DC-5FAF-E53D7A8D3AE8}"/>
            </a:ext>
          </a:extLst>
        </p:cNvPr>
        <p:cNvGrpSpPr/>
        <p:nvPr/>
      </p:nvGrpSpPr>
      <p:grpSpPr>
        <a:xfrm>
          <a:off x="0" y="0"/>
          <a:ext cx="0" cy="0"/>
          <a:chOff x="0" y="0"/>
          <a:chExt cx="0" cy="0"/>
        </a:xfrm>
      </p:grpSpPr>
      <p:sp>
        <p:nvSpPr>
          <p:cNvPr id="8" name="Slide title">
            <a:extLst>
              <a:ext uri="{FF2B5EF4-FFF2-40B4-BE49-F238E27FC236}">
                <a16:creationId xmlns:a16="http://schemas.microsoft.com/office/drawing/2014/main" id="{5AAC01A0-1830-19AE-CD11-7EE6606FA6AD}"/>
              </a:ext>
            </a:extLst>
          </p:cNvPr>
          <p:cNvSpPr txBox="1">
            <a:spLocks noGrp="1"/>
          </p:cNvSpPr>
          <p:nvPr>
            <p:ph type="title" idx="4294967295"/>
          </p:nvPr>
        </p:nvSpPr>
        <p:spPr>
          <a:xfrm>
            <a:off x="871538" y="1085919"/>
            <a:ext cx="10367850" cy="11583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6200" b="0" i="0" u="none" strike="noStrike" kern="1200" cap="none" spc="0" normalizeH="0" baseline="0" noProof="0" dirty="0">
                <a:ln>
                  <a:noFill/>
                </a:ln>
                <a:solidFill>
                  <a:schemeClr val="bg1"/>
                </a:solidFill>
                <a:effectLst/>
                <a:uLnTx/>
                <a:uFillTx/>
                <a:latin typeface="Atkinson Hyperlegible Next"/>
                <a:ea typeface="+mn-ea"/>
                <a:cs typeface="+mn-cs"/>
              </a:rPr>
              <a:t>Stage 4 </a:t>
            </a:r>
            <a:r>
              <a:rPr kumimoji="0" lang="en-US" sz="6200" b="0" i="0" u="none" strike="noStrike" kern="1200" cap="none" spc="0" normalizeH="0" baseline="0" noProof="0" dirty="0">
                <a:ln>
                  <a:noFill/>
                </a:ln>
                <a:solidFill>
                  <a:schemeClr val="bg1"/>
                </a:solidFill>
                <a:effectLst/>
                <a:uLnTx/>
                <a:uFillTx/>
                <a:latin typeface="Atkinson Hyperlegible Next"/>
                <a:ea typeface="+mj-ea"/>
                <a:cs typeface="+mj-cs"/>
              </a:rPr>
              <a:t>ceremonies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11" name="Rounded Rectangle 10">
            <a:extLst>
              <a:ext uri="{FF2B5EF4-FFF2-40B4-BE49-F238E27FC236}">
                <a16:creationId xmlns:a16="http://schemas.microsoft.com/office/drawing/2014/main" id="{994B7351-B2E9-8BC3-5277-575532D8CBC4}"/>
              </a:ext>
              <a:ext uri="{C183D7F6-B498-43B3-948B-1728B52AA6E4}">
                <adec:decorative xmlns:adec="http://schemas.microsoft.com/office/drawing/2017/decorative" val="1"/>
              </a:ext>
            </a:extLst>
          </p:cNvPr>
          <p:cNvSpPr/>
          <p:nvPr/>
        </p:nvSpPr>
        <p:spPr>
          <a:xfrm>
            <a:off x="871538" y="2481942"/>
            <a:ext cx="8170364" cy="1251857"/>
          </a:xfrm>
          <a:prstGeom prst="roundRect">
            <a:avLst>
              <a:gd name="adj" fmla="val 50000"/>
            </a:avLst>
          </a:prstGeom>
          <a:gradFill>
            <a:gsLst>
              <a:gs pos="100000">
                <a:srgbClr val="931799"/>
              </a:gs>
              <a:gs pos="0">
                <a:schemeClr val="accent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Oval 14">
            <a:extLst>
              <a:ext uri="{FF2B5EF4-FFF2-40B4-BE49-F238E27FC236}">
                <a16:creationId xmlns:a16="http://schemas.microsoft.com/office/drawing/2014/main" id="{61749569-5DAE-887C-5EE4-3C1301DCB47D}"/>
              </a:ext>
              <a:ext uri="{C183D7F6-B498-43B3-948B-1728B52AA6E4}">
                <adec:decorative xmlns:adec="http://schemas.microsoft.com/office/drawing/2017/decorative" val="1"/>
              </a:ext>
            </a:extLst>
          </p:cNvPr>
          <p:cNvSpPr/>
          <p:nvPr/>
        </p:nvSpPr>
        <p:spPr>
          <a:xfrm>
            <a:off x="1041264" y="2628032"/>
            <a:ext cx="957260" cy="957260"/>
          </a:xfrm>
          <a:prstGeom prst="ellipse">
            <a:avLst/>
          </a:prstGeom>
          <a:solidFill>
            <a:schemeClr val="tx1">
              <a:alpha val="456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3" name="Picture 12">
            <a:extLst>
              <a:ext uri="{FF2B5EF4-FFF2-40B4-BE49-F238E27FC236}">
                <a16:creationId xmlns:a16="http://schemas.microsoft.com/office/drawing/2014/main" id="{1C2B06FA-CED8-D41E-3944-F37F0A7618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26" y="2683794"/>
            <a:ext cx="845735" cy="845735"/>
          </a:xfrm>
          <a:prstGeom prst="rect">
            <a:avLst/>
          </a:prstGeom>
        </p:spPr>
      </p:pic>
      <p:sp>
        <p:nvSpPr>
          <p:cNvPr id="10" name="TextBox 9">
            <a:extLst>
              <a:ext uri="{FF2B5EF4-FFF2-40B4-BE49-F238E27FC236}">
                <a16:creationId xmlns:a16="http://schemas.microsoft.com/office/drawing/2014/main" id="{D5EC6CA2-C04A-1B91-8460-FE0DEE47389D}"/>
              </a:ext>
            </a:extLst>
          </p:cNvPr>
          <p:cNvSpPr txBox="1"/>
          <p:nvPr/>
        </p:nvSpPr>
        <p:spPr>
          <a:xfrm>
            <a:off x="2168250" y="2741010"/>
            <a:ext cx="6256424" cy="1938992"/>
          </a:xfrm>
          <a:prstGeom prst="rect">
            <a:avLst/>
          </a:prstGeom>
          <a:noFill/>
        </p:spPr>
        <p:txBody>
          <a:bodyPr wrap="square">
            <a:spAutoFit/>
          </a:bodyPr>
          <a:lstStyle/>
          <a:p>
            <a:pPr fontAlgn="base"/>
            <a:r>
              <a:rPr lang="en-US" sz="4000" dirty="0">
                <a:solidFill>
                  <a:schemeClr val="bg1"/>
                </a:solidFill>
                <a:latin typeface="Atkinson Hyperlegible Next"/>
              </a:rPr>
              <a:t>Accessibility testing ​</a:t>
            </a:r>
          </a:p>
          <a:p>
            <a:pPr fontAlgn="base"/>
            <a:endParaRPr lang="en-US" sz="4000" dirty="0">
              <a:solidFill>
                <a:schemeClr val="bg1"/>
              </a:solidFill>
              <a:latin typeface="Atkinson Hyperlegible Next"/>
            </a:endParaRPr>
          </a:p>
          <a:p>
            <a:pPr fontAlgn="base"/>
            <a:endParaRPr lang="en-US" sz="4000" dirty="0">
              <a:solidFill>
                <a:schemeClr val="bg1"/>
              </a:solidFill>
              <a:latin typeface="Atkinson Hyperlegible Next"/>
            </a:endParaRPr>
          </a:p>
        </p:txBody>
      </p:sp>
      <p:sp>
        <p:nvSpPr>
          <p:cNvPr id="3" name="Content Placeholder 5">
            <a:extLst>
              <a:ext uri="{FF2B5EF4-FFF2-40B4-BE49-F238E27FC236}">
                <a16:creationId xmlns:a16="http://schemas.microsoft.com/office/drawing/2014/main" id="{E9EFD2CD-6F93-EB51-EBDE-A95626AA8AE1}"/>
              </a:ext>
            </a:extLst>
          </p:cNvPr>
          <p:cNvSpPr>
            <a:spLocks noGrp="1"/>
          </p:cNvSpPr>
          <p:nvPr>
            <p:ph sz="quarter" idx="14"/>
          </p:nvPr>
        </p:nvSpPr>
        <p:spPr>
          <a:xfrm>
            <a:off x="891690" y="4351325"/>
            <a:ext cx="10347698" cy="5032161"/>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Feature complete / pre-release  ​</a:t>
            </a:r>
          </a:p>
          <a:p>
            <a:pPr fontAlgn="base">
              <a:lnSpc>
                <a:spcPts val="4000"/>
              </a:lnSpc>
            </a:pPr>
            <a:r>
              <a:rPr lang="en-US" b="1" u="sng" dirty="0">
                <a:solidFill>
                  <a:schemeClr val="accent2">
                    <a:lumMod val="60000"/>
                    <a:lumOff val="40000"/>
                  </a:schemeClr>
                </a:solidFill>
              </a:rPr>
              <a:t>Owner:</a:t>
            </a:r>
            <a:r>
              <a:rPr lang="en-US" b="1" dirty="0">
                <a:solidFill>
                  <a:schemeClr val="accent2">
                    <a:lumMod val="60000"/>
                    <a:lumOff val="40000"/>
                  </a:schemeClr>
                </a:solidFill>
              </a:rPr>
              <a:t> </a:t>
            </a:r>
            <a:r>
              <a:rPr lang="en-US" dirty="0"/>
              <a:t>QA leads, accessibility testers, engineers   ​</a:t>
            </a:r>
          </a:p>
          <a:p>
            <a:pPr fontAlgn="base">
              <a:lnSpc>
                <a:spcPts val="4000"/>
              </a:lnSpc>
            </a:pPr>
            <a:r>
              <a:rPr lang="en-US" b="1" u="sng" dirty="0">
                <a:solidFill>
                  <a:schemeClr val="accent2">
                    <a:lumMod val="60000"/>
                    <a:lumOff val="40000"/>
                  </a:schemeClr>
                </a:solidFill>
                <a:latin typeface="Atkinson Hyperlegible Next"/>
              </a:rPr>
              <a:t>A11y requirement:</a:t>
            </a:r>
            <a:r>
              <a:rPr lang="en-US" dirty="0">
                <a:solidFill>
                  <a:schemeClr val="accent2">
                    <a:lumMod val="60000"/>
                    <a:lumOff val="40000"/>
                  </a:schemeClr>
                </a:solidFill>
                <a:latin typeface="Atkinson Hyperlegible Next"/>
              </a:rPr>
              <a:t> </a:t>
            </a:r>
            <a:r>
              <a:rPr lang="en-US" dirty="0">
                <a:latin typeface="Atkinson Hyperlegible Next"/>
              </a:rPr>
              <a:t>A11y validation must happen before release decisions.</a:t>
            </a:r>
          </a:p>
          <a:p>
            <a:pPr fontAlgn="base">
              <a:lnSpc>
                <a:spcPts val="4000"/>
              </a:lnSpc>
            </a:pPr>
            <a:r>
              <a:rPr lang="en-US" b="1" u="sng" dirty="0">
                <a:solidFill>
                  <a:schemeClr val="accent2">
                    <a:lumMod val="60000"/>
                    <a:lumOff val="40000"/>
                  </a:schemeClr>
                </a:solidFill>
              </a:rPr>
              <a:t>Example (QA hand-off):</a:t>
            </a:r>
            <a:r>
              <a:rPr lang="en-US" b="1" dirty="0">
                <a:solidFill>
                  <a:schemeClr val="accent2">
                    <a:lumMod val="60000"/>
                    <a:lumOff val="40000"/>
                  </a:schemeClr>
                </a:solidFill>
              </a:rPr>
              <a:t> </a:t>
            </a:r>
            <a:r>
              <a:rPr lang="en-US" dirty="0">
                <a:solidFill>
                  <a:schemeClr val="accent2">
                    <a:lumMod val="60000"/>
                    <a:lumOff val="40000"/>
                  </a:schemeClr>
                </a:solidFill>
              </a:rPr>
              <a:t>​”</a:t>
            </a:r>
            <a:r>
              <a:rPr lang="en-US" dirty="0"/>
              <a:t>Have we validated keyboard flow and screen </a:t>
            </a:r>
            <a:br>
              <a:rPr lang="en-US" dirty="0"/>
            </a:br>
            <a:r>
              <a:rPr lang="en-US" dirty="0"/>
              <a:t>reader output for the critical paths?”</a:t>
            </a:r>
          </a:p>
          <a:p>
            <a:pPr fontAlgn="base">
              <a:lnSpc>
                <a:spcPts val="4000"/>
              </a:lnSpc>
            </a:pPr>
            <a:r>
              <a:rPr lang="en-US" b="1" u="sng" dirty="0">
                <a:solidFill>
                  <a:schemeClr val="accent2">
                    <a:lumMod val="60000"/>
                    <a:lumOff val="40000"/>
                  </a:schemeClr>
                </a:solidFill>
                <a:latin typeface="Atkinson Hyperlegible Next"/>
              </a:rPr>
              <a:t>A11y what:</a:t>
            </a:r>
            <a:r>
              <a:rPr lang="en-US" b="1" dirty="0">
                <a:solidFill>
                  <a:schemeClr val="accent2">
                    <a:lumMod val="60000"/>
                    <a:lumOff val="40000"/>
                  </a:schemeClr>
                </a:solidFill>
                <a:latin typeface="Atkinson Hyperlegible Next"/>
              </a:rPr>
              <a:t> </a:t>
            </a:r>
            <a:r>
              <a:rPr lang="en-US" dirty="0">
                <a:latin typeface="Atkinson Hyperlegible Next"/>
              </a:rPr>
              <a:t>Keyboard, SR basics, contrast issues verified; defects </a:t>
            </a:r>
            <a:br>
              <a:rPr lang="en-US" dirty="0">
                <a:latin typeface="Atkinson Hyperlegible Next"/>
              </a:rPr>
            </a:br>
            <a:r>
              <a:rPr lang="en-US" dirty="0">
                <a:latin typeface="Atkinson Hyperlegible Next"/>
              </a:rPr>
              <a:t>logged or triaged</a:t>
            </a:r>
          </a:p>
          <a:p>
            <a:pPr fontAlgn="base">
              <a:lnSpc>
                <a:spcPts val="4000"/>
              </a:lnSpc>
            </a:pPr>
            <a:r>
              <a:rPr lang="en-US" b="1" u="sng" dirty="0">
                <a:solidFill>
                  <a:schemeClr val="accent2">
                    <a:lumMod val="60000"/>
                    <a:lumOff val="40000"/>
                  </a:schemeClr>
                </a:solidFill>
                <a:latin typeface="Atkinson Hyperlegible Next"/>
              </a:rPr>
              <a:t>Evidence:</a:t>
            </a:r>
            <a:r>
              <a:rPr lang="en-US" b="1" dirty="0">
                <a:solidFill>
                  <a:schemeClr val="accent2">
                    <a:lumMod val="60000"/>
                    <a:lumOff val="40000"/>
                  </a:schemeClr>
                </a:solidFill>
                <a:latin typeface="Atkinson Hyperlegible Next"/>
              </a:rPr>
              <a:t> </a:t>
            </a:r>
            <a:r>
              <a:rPr lang="en-US" dirty="0">
                <a:latin typeface="Atkinson Hyperlegible Next"/>
              </a:rPr>
              <a:t>Test results, defect tickets, known-issue lists</a:t>
            </a:r>
          </a:p>
        </p:txBody>
      </p:sp>
      <p:sp>
        <p:nvSpPr>
          <p:cNvPr id="18" name="Rounded Rectangle 17">
            <a:extLst>
              <a:ext uri="{FF2B5EF4-FFF2-40B4-BE49-F238E27FC236}">
                <a16:creationId xmlns:a16="http://schemas.microsoft.com/office/drawing/2014/main" id="{3FDDC99B-CA2E-FAEF-B0A9-DE8FE0F09377}"/>
              </a:ext>
              <a:ext uri="{C183D7F6-B498-43B3-948B-1728B52AA6E4}">
                <adec:decorative xmlns:adec="http://schemas.microsoft.com/office/drawing/2017/decorative" val="1"/>
              </a:ext>
            </a:extLst>
          </p:cNvPr>
          <p:cNvSpPr/>
          <p:nvPr/>
        </p:nvSpPr>
        <p:spPr>
          <a:xfrm>
            <a:off x="12567684" y="2481942"/>
            <a:ext cx="6666465" cy="7133113"/>
          </a:xfrm>
          <a:prstGeom prst="roundRect">
            <a:avLst>
              <a:gd name="adj" fmla="val 1383"/>
            </a:avLst>
          </a:prstGeom>
          <a:gradFill>
            <a:gsLst>
              <a:gs pos="96000">
                <a:srgbClr val="2A0D68"/>
              </a:gs>
              <a:gs pos="0">
                <a:schemeClr val="accent1"/>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 name="Picture 1" descr="Develop step of the Software Development Lifecycle infographic">
            <a:extLst>
              <a:ext uri="{FF2B5EF4-FFF2-40B4-BE49-F238E27FC236}">
                <a16:creationId xmlns:a16="http://schemas.microsoft.com/office/drawing/2014/main" id="{D1977734-414C-EB73-B55E-E093CDEE5896}"/>
              </a:ext>
            </a:extLst>
          </p:cNvPr>
          <p:cNvPicPr>
            <a:picLocks noChangeAspect="1"/>
          </p:cNvPicPr>
          <p:nvPr/>
        </p:nvPicPr>
        <p:blipFill>
          <a:blip r:embed="rId4"/>
          <a:srcRect l="-1" t="52701" r="46746"/>
          <a:stretch>
            <a:fillRect/>
          </a:stretch>
        </p:blipFill>
        <p:spPr>
          <a:xfrm>
            <a:off x="13900495" y="2599291"/>
            <a:ext cx="3569358" cy="3170155"/>
          </a:xfrm>
          <a:prstGeom prst="rect">
            <a:avLst/>
          </a:prstGeom>
        </p:spPr>
      </p:pic>
      <p:sp>
        <p:nvSpPr>
          <p:cNvPr id="12" name="Body text">
            <a:extLst>
              <a:ext uri="{FF2B5EF4-FFF2-40B4-BE49-F238E27FC236}">
                <a16:creationId xmlns:a16="http://schemas.microsoft.com/office/drawing/2014/main" id="{000C2CA6-A59D-E57F-2F9A-BD36EC0882F1}"/>
              </a:ext>
            </a:extLst>
          </p:cNvPr>
          <p:cNvSpPr txBox="1">
            <a:spLocks/>
          </p:cNvSpPr>
          <p:nvPr/>
        </p:nvSpPr>
        <p:spPr>
          <a:xfrm>
            <a:off x="13515509" y="6178031"/>
            <a:ext cx="4957405" cy="2879662"/>
          </a:xfrm>
          <a:prstGeom prst="rect">
            <a:avLst/>
          </a:prstGeom>
          <a:noFill/>
          <a:ln>
            <a:noFill/>
          </a:ln>
        </p:spPr>
        <p:txBody>
          <a:bodyPr vert="horz" lIns="0" tIns="0" rIns="0" bIns="0" rtlCol="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300"/>
              </a:lnSpc>
            </a:pPr>
            <a:r>
              <a:rPr lang="en-US" sz="2800" b="1" dirty="0">
                <a:latin typeface="Atkinson Hyperlegible Next"/>
              </a:rPr>
              <a:t>Other ceremonies include:</a:t>
            </a:r>
          </a:p>
          <a:p>
            <a:pPr marL="342900" indent="-342900">
              <a:lnSpc>
                <a:spcPts val="3000"/>
              </a:lnSpc>
              <a:buFont typeface="Wingdings" pitchFamily="2" charset="2"/>
              <a:buChar char="§"/>
            </a:pPr>
            <a:r>
              <a:rPr lang="en-US" dirty="0">
                <a:latin typeface="Atkinson Hyperlegible Next"/>
              </a:rPr>
              <a:t>Development sync / Engineering stand-up</a:t>
            </a:r>
          </a:p>
          <a:p>
            <a:pPr marL="342900" indent="-342900">
              <a:lnSpc>
                <a:spcPts val="3000"/>
              </a:lnSpc>
              <a:buFont typeface="Wingdings" pitchFamily="2" charset="2"/>
              <a:buChar char="§"/>
            </a:pPr>
            <a:r>
              <a:rPr lang="en-US" dirty="0">
                <a:latin typeface="Atkinson Hyperlegible Next"/>
              </a:rPr>
              <a:t>Sprint review / demo</a:t>
            </a:r>
          </a:p>
          <a:p>
            <a:pPr marL="342900" indent="-342900">
              <a:lnSpc>
                <a:spcPts val="3000"/>
              </a:lnSpc>
              <a:buFont typeface="Wingdings" pitchFamily="2" charset="2"/>
              <a:buChar char="§"/>
            </a:pPr>
            <a:r>
              <a:rPr lang="en-US" dirty="0">
                <a:latin typeface="Atkinson Hyperlegible Next"/>
              </a:rPr>
              <a:t>Regression testing</a:t>
            </a:r>
            <a:endParaRPr lang="en-GB" dirty="0"/>
          </a:p>
          <a:p>
            <a:endParaRPr lang="en-GB" sz="2000" dirty="0"/>
          </a:p>
        </p:txBody>
      </p:sp>
      <p:sp>
        <p:nvSpPr>
          <p:cNvPr id="4" name="Slide Number Placeholder 3">
            <a:extLst>
              <a:ext uri="{FF2B5EF4-FFF2-40B4-BE49-F238E27FC236}">
                <a16:creationId xmlns:a16="http://schemas.microsoft.com/office/drawing/2014/main" id="{64A0C817-7C26-D430-28C4-660BC0E4DE12}"/>
              </a:ext>
            </a:extLst>
          </p:cNvPr>
          <p:cNvSpPr>
            <a:spLocks noGrp="1"/>
          </p:cNvSpPr>
          <p:nvPr>
            <p:ph type="sldNum" sz="quarter" idx="4"/>
          </p:nvPr>
        </p:nvSpPr>
        <p:spPr/>
        <p:txBody>
          <a:bodyPr/>
          <a:lstStyle/>
          <a:p>
            <a:fld id="{A92F391C-92B0-C347-9F3F-2E247402BADB}" type="slidenum">
              <a:rPr lang="en-US" smtClean="0"/>
              <a:pPr/>
              <a:t>18</a:t>
            </a:fld>
            <a:endParaRPr lang="en-US"/>
          </a:p>
        </p:txBody>
      </p:sp>
    </p:spTree>
    <p:extLst>
      <p:ext uri="{BB962C8B-B14F-4D97-AF65-F5344CB8AC3E}">
        <p14:creationId xmlns:p14="http://schemas.microsoft.com/office/powerpoint/2010/main" val="2847589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420D3-B24D-8C0A-54FB-55DB0A3F5AE0}"/>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74B00EB9-2543-66FF-7BE3-B2DD9734DE88}"/>
              </a:ext>
            </a:extLst>
          </p:cNvPr>
          <p:cNvSpPr>
            <a:spLocks noGrp="1"/>
          </p:cNvSpPr>
          <p:nvPr>
            <p:ph type="title" idx="4294967295"/>
          </p:nvPr>
        </p:nvSpPr>
        <p:spPr>
          <a:xfrm>
            <a:off x="871538" y="1085919"/>
            <a:ext cx="14315453" cy="21510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spcBef>
                <a:spcPts val="1000"/>
              </a:spcBef>
              <a:defRPr/>
            </a:pPr>
            <a:r>
              <a:rPr lang="en-US" sz="6200" b="0" dirty="0">
                <a:latin typeface="Atkinson Hyperlegible Next"/>
              </a:rPr>
              <a:t>Stage 5: Continuous improvement</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4" name="Content Placeholder 4">
            <a:extLst>
              <a:ext uri="{FF2B5EF4-FFF2-40B4-BE49-F238E27FC236}">
                <a16:creationId xmlns:a16="http://schemas.microsoft.com/office/drawing/2014/main" id="{75956F97-69B1-CF69-940D-DB09CFFAD9B8}"/>
              </a:ext>
            </a:extLst>
          </p:cNvPr>
          <p:cNvSpPr>
            <a:spLocks noGrp="1"/>
          </p:cNvSpPr>
          <p:nvPr>
            <p:ph sz="quarter" idx="13"/>
          </p:nvPr>
        </p:nvSpPr>
        <p:spPr>
          <a:xfrm>
            <a:off x="1571156" y="4177740"/>
            <a:ext cx="9423411" cy="4033157"/>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Post-release / retro​</a:t>
            </a:r>
          </a:p>
          <a:p>
            <a:pPr fontAlgn="base">
              <a:lnSpc>
                <a:spcPts val="4000"/>
              </a:lnSpc>
            </a:pPr>
            <a:r>
              <a:rPr lang="en-US" b="1" u="sng" dirty="0">
                <a:solidFill>
                  <a:schemeClr val="accent2">
                    <a:lumMod val="60000"/>
                    <a:lumOff val="40000"/>
                  </a:schemeClr>
                </a:solidFill>
                <a:latin typeface="Atkinson Hyperlegible Next"/>
              </a:rPr>
              <a:t>Owner:</a:t>
            </a:r>
            <a:r>
              <a:rPr lang="en-US" dirty="0">
                <a:solidFill>
                  <a:schemeClr val="accent2">
                    <a:lumMod val="60000"/>
                    <a:lumOff val="40000"/>
                  </a:schemeClr>
                </a:solidFill>
                <a:latin typeface="Atkinson Hyperlegible Next"/>
              </a:rPr>
              <a:t> </a:t>
            </a:r>
            <a:r>
              <a:rPr lang="en-US" dirty="0">
                <a:latin typeface="Atkinson Hyperlegible Next"/>
              </a:rPr>
              <a:t>Full SDLC team, Scrum Master, leadership ​</a:t>
            </a:r>
          </a:p>
          <a:p>
            <a:pPr fontAlgn="base">
              <a:lnSpc>
                <a:spcPts val="4000"/>
              </a:lnSpc>
            </a:pPr>
            <a:r>
              <a:rPr lang="en-US" b="1" u="sng" dirty="0">
                <a:solidFill>
                  <a:schemeClr val="accent2">
                    <a:lumMod val="60000"/>
                    <a:lumOff val="40000"/>
                  </a:schemeClr>
                </a:solidFill>
                <a:latin typeface="Atkinson Hyperlegible Next"/>
              </a:rPr>
              <a:t>A11y what:</a:t>
            </a:r>
            <a:r>
              <a:rPr lang="en-US" dirty="0">
                <a:solidFill>
                  <a:schemeClr val="accent2">
                    <a:lumMod val="60000"/>
                    <a:lumOff val="40000"/>
                  </a:schemeClr>
                </a:solidFill>
                <a:latin typeface="Atkinson Hyperlegible Next"/>
              </a:rPr>
              <a:t> </a:t>
            </a:r>
            <a:r>
              <a:rPr lang="en-US" dirty="0">
                <a:latin typeface="Atkinson Hyperlegible Next"/>
              </a:rPr>
              <a:t>Friction identified, upstream fixes defined, system gaps addressed, processes analyzed, ceremonies start / stop / continue</a:t>
            </a:r>
          </a:p>
          <a:p>
            <a:pPr fontAlgn="base">
              <a:lnSpc>
                <a:spcPts val="4000"/>
              </a:lnSpc>
            </a:pPr>
            <a:r>
              <a:rPr lang="en-US" b="1" u="sng" dirty="0">
                <a:solidFill>
                  <a:schemeClr val="accent2">
                    <a:lumMod val="60000"/>
                    <a:lumOff val="40000"/>
                  </a:schemeClr>
                </a:solidFill>
                <a:latin typeface="Atkinson Hyperlegible Next"/>
              </a:rPr>
              <a:t>Evidence:</a:t>
            </a:r>
            <a:r>
              <a:rPr lang="en-US" dirty="0">
                <a:solidFill>
                  <a:schemeClr val="accent2">
                    <a:lumMod val="60000"/>
                    <a:lumOff val="40000"/>
                  </a:schemeClr>
                </a:solidFill>
                <a:latin typeface="Atkinson Hyperlegible Next"/>
              </a:rPr>
              <a:t> </a:t>
            </a:r>
            <a:r>
              <a:rPr lang="en-US" dirty="0">
                <a:latin typeface="Atkinson Hyperlegible Next"/>
              </a:rPr>
              <a:t>Retro notes, process or system updates, a11y score change​</a:t>
            </a:r>
          </a:p>
          <a:p>
            <a:pPr fontAlgn="base">
              <a:lnSpc>
                <a:spcPts val="4000"/>
              </a:lnSpc>
            </a:pPr>
            <a:r>
              <a:rPr lang="en-US" b="1" u="sng" dirty="0">
                <a:solidFill>
                  <a:schemeClr val="accent2">
                    <a:lumMod val="60000"/>
                    <a:lumOff val="40000"/>
                  </a:schemeClr>
                </a:solidFill>
                <a:latin typeface="Atkinson Hyperlegible Next"/>
              </a:rPr>
              <a:t>Signal to proceed:</a:t>
            </a:r>
            <a:r>
              <a:rPr lang="en-US" dirty="0">
                <a:solidFill>
                  <a:schemeClr val="accent2">
                    <a:lumMod val="60000"/>
                    <a:lumOff val="40000"/>
                  </a:schemeClr>
                </a:solidFill>
                <a:latin typeface="Atkinson Hyperlegible Next"/>
              </a:rPr>
              <a:t> </a:t>
            </a:r>
            <a:r>
              <a:rPr lang="en-US" dirty="0">
                <a:latin typeface="Atkinson Hyperlegible Next"/>
              </a:rPr>
              <a:t>“The system improves, not just the feature.” </a:t>
            </a:r>
          </a:p>
        </p:txBody>
      </p:sp>
      <p:pic>
        <p:nvPicPr>
          <p:cNvPr id="5" name="Picture 4">
            <a:extLst>
              <a:ext uri="{FF2B5EF4-FFF2-40B4-BE49-F238E27FC236}">
                <a16:creationId xmlns:a16="http://schemas.microsoft.com/office/drawing/2014/main" id="{15232F90-AC9B-6049-3980-0EC77B2BCB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72072" y="2721724"/>
            <a:ext cx="7591425" cy="8439150"/>
          </a:xfrm>
          <a:prstGeom prst="rect">
            <a:avLst/>
          </a:prstGeom>
        </p:spPr>
      </p:pic>
      <p:sp>
        <p:nvSpPr>
          <p:cNvPr id="3" name="Slide Number Placeholder 2">
            <a:extLst>
              <a:ext uri="{FF2B5EF4-FFF2-40B4-BE49-F238E27FC236}">
                <a16:creationId xmlns:a16="http://schemas.microsoft.com/office/drawing/2014/main" id="{C11B0AE1-67FF-DA88-3C9C-EFAC4FA49A12}"/>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19</a:t>
            </a:fld>
            <a:endParaRPr lang="en-US"/>
          </a:p>
        </p:txBody>
      </p:sp>
    </p:spTree>
    <p:extLst>
      <p:ext uri="{BB962C8B-B14F-4D97-AF65-F5344CB8AC3E}">
        <p14:creationId xmlns:p14="http://schemas.microsoft.com/office/powerpoint/2010/main" val="249978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74161EE-DAC7-36DE-9351-50BF16658952}"/>
              </a:ext>
            </a:extLst>
          </p:cNvPr>
          <p:cNvSpPr>
            <a:spLocks noGrp="1"/>
          </p:cNvSpPr>
          <p:nvPr>
            <p:ph type="title" idx="4294967295"/>
          </p:nvPr>
        </p:nvSpPr>
        <p:spPr>
          <a:xfrm>
            <a:off x="832245" y="1071610"/>
            <a:ext cx="18362612" cy="10874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CA" sz="6200" b="0" i="0" u="none" strike="noStrike" kern="1200" cap="none" spc="0" normalizeH="0" baseline="0" noProof="0" dirty="0">
                <a:ln>
                  <a:noFill/>
                </a:ln>
                <a:effectLst/>
                <a:uLnTx/>
                <a:uFillTx/>
                <a:latin typeface="Atkinson Hyperlegible"/>
                <a:ea typeface="Verdana"/>
                <a:cs typeface="+mn-cs"/>
              </a:rPr>
              <a:t>Your </a:t>
            </a:r>
            <a:r>
              <a:rPr lang="en-CA" sz="6200" b="0" dirty="0">
                <a:latin typeface="Atkinson Hyperlegible"/>
                <a:ea typeface="Verdana"/>
                <a:cs typeface="+mn-cs"/>
              </a:rPr>
              <a:t>presenters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pic>
        <p:nvPicPr>
          <p:cNvPr id="12" name="Speaker 1: Photo " descr="Headshot of Wesley Hulsizer">
            <a:extLst>
              <a:ext uri="{FF2B5EF4-FFF2-40B4-BE49-F238E27FC236}">
                <a16:creationId xmlns:a16="http://schemas.microsoft.com/office/drawing/2014/main" id="{B966B99D-02F9-B924-0E64-539C85C6A8D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3696693" y="2702890"/>
            <a:ext cx="4200297" cy="4200297"/>
          </a:xfrm>
        </p:spPr>
      </p:pic>
      <p:sp>
        <p:nvSpPr>
          <p:cNvPr id="4" name="Speaker 1: Name">
            <a:extLst>
              <a:ext uri="{FF2B5EF4-FFF2-40B4-BE49-F238E27FC236}">
                <a16:creationId xmlns:a16="http://schemas.microsoft.com/office/drawing/2014/main" id="{EA17ABA7-5ACE-2B38-1041-7BB904C77D17}"/>
              </a:ext>
            </a:extLst>
          </p:cNvPr>
          <p:cNvSpPr>
            <a:spLocks noGrp="1"/>
          </p:cNvSpPr>
          <p:nvPr>
            <p:ph type="body" sz="quarter" idx="14"/>
          </p:nvPr>
        </p:nvSpPr>
        <p:spPr>
          <a:xfrm>
            <a:off x="2010489" y="7731137"/>
            <a:ext cx="7615236" cy="746551"/>
          </a:xfrm>
        </p:spPr>
        <p:txBody>
          <a:bodyPr/>
          <a:lstStyle/>
          <a:p>
            <a:r>
              <a:rPr lang="en-GB" sz="4800" dirty="0"/>
              <a:t>Wesley Hulsizer</a:t>
            </a:r>
            <a:endParaRPr lang="en-UA" sz="4800" dirty="0"/>
          </a:p>
        </p:txBody>
      </p:sp>
      <p:sp>
        <p:nvSpPr>
          <p:cNvPr id="3" name="Speaker 1: Title ">
            <a:extLst>
              <a:ext uri="{FF2B5EF4-FFF2-40B4-BE49-F238E27FC236}">
                <a16:creationId xmlns:a16="http://schemas.microsoft.com/office/drawing/2014/main" id="{ACA19515-D0DC-F16C-D224-7B8F064FD4FA}"/>
              </a:ext>
            </a:extLst>
          </p:cNvPr>
          <p:cNvSpPr>
            <a:spLocks noGrp="1"/>
          </p:cNvSpPr>
          <p:nvPr>
            <p:ph type="body" sz="quarter" idx="13"/>
          </p:nvPr>
        </p:nvSpPr>
        <p:spPr>
          <a:xfrm>
            <a:off x="2599848" y="8521236"/>
            <a:ext cx="6436517" cy="854991"/>
          </a:xfrm>
        </p:spPr>
        <p:txBody>
          <a:bodyPr/>
          <a:lstStyle/>
          <a:p>
            <a:r>
              <a:rPr lang="en-US" sz="2800" dirty="0">
                <a:solidFill>
                  <a:schemeClr val="accent2">
                    <a:lumMod val="60000"/>
                    <a:lumOff val="40000"/>
                  </a:schemeClr>
                </a:solidFill>
              </a:rPr>
              <a:t>Team Lead, Delivery Services</a:t>
            </a:r>
            <a:endParaRPr lang="en-UA" sz="2800" dirty="0">
              <a:solidFill>
                <a:schemeClr val="accent2">
                  <a:lumMod val="60000"/>
                  <a:lumOff val="40000"/>
                </a:schemeClr>
              </a:solidFill>
            </a:endParaRPr>
          </a:p>
        </p:txBody>
      </p:sp>
      <p:pic>
        <p:nvPicPr>
          <p:cNvPr id="18" name="Picture Placeholder 17" descr="Headshot of Ian O'Bara">
            <a:extLst>
              <a:ext uri="{FF2B5EF4-FFF2-40B4-BE49-F238E27FC236}">
                <a16:creationId xmlns:a16="http://schemas.microsoft.com/office/drawing/2014/main" id="{2D6FF4D6-F44B-0F1E-3F11-4310B2655568}"/>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Speaker 2: Name">
            <a:extLst>
              <a:ext uri="{FF2B5EF4-FFF2-40B4-BE49-F238E27FC236}">
                <a16:creationId xmlns:a16="http://schemas.microsoft.com/office/drawing/2014/main" id="{6C789E5C-BC8E-3B90-4C71-51913BE0DE96}"/>
              </a:ext>
            </a:extLst>
          </p:cNvPr>
          <p:cNvSpPr>
            <a:spLocks noGrp="1"/>
          </p:cNvSpPr>
          <p:nvPr>
            <p:ph type="body" sz="quarter" idx="21"/>
          </p:nvPr>
        </p:nvSpPr>
        <p:spPr>
          <a:xfrm>
            <a:off x="10539523" y="7731137"/>
            <a:ext cx="7615236" cy="746551"/>
          </a:xfrm>
        </p:spPr>
        <p:txBody>
          <a:bodyPr/>
          <a:lstStyle/>
          <a:p>
            <a:r>
              <a:rPr lang="en-GB" sz="4800" dirty="0"/>
              <a:t>Ian </a:t>
            </a:r>
            <a:r>
              <a:rPr lang="en-GB" sz="4800" dirty="0" err="1"/>
              <a:t>O’Bara</a:t>
            </a:r>
            <a:endParaRPr lang="en-UA" sz="4800" dirty="0"/>
          </a:p>
        </p:txBody>
      </p:sp>
      <p:sp>
        <p:nvSpPr>
          <p:cNvPr id="9" name="Speaker 2: Title">
            <a:extLst>
              <a:ext uri="{FF2B5EF4-FFF2-40B4-BE49-F238E27FC236}">
                <a16:creationId xmlns:a16="http://schemas.microsoft.com/office/drawing/2014/main" id="{3CA2588E-FBD6-E658-EDEF-A77512520136}"/>
              </a:ext>
            </a:extLst>
          </p:cNvPr>
          <p:cNvSpPr>
            <a:spLocks noGrp="1"/>
          </p:cNvSpPr>
          <p:nvPr>
            <p:ph type="body" sz="quarter" idx="22"/>
          </p:nvPr>
        </p:nvSpPr>
        <p:spPr>
          <a:xfrm>
            <a:off x="11170555" y="8534839"/>
            <a:ext cx="6436517" cy="854991"/>
          </a:xfrm>
        </p:spPr>
        <p:txBody>
          <a:bodyPr/>
          <a:lstStyle/>
          <a:p>
            <a:r>
              <a:rPr lang="en-GB" sz="2800" dirty="0">
                <a:solidFill>
                  <a:schemeClr val="accent2">
                    <a:lumMod val="60000"/>
                    <a:lumOff val="40000"/>
                  </a:schemeClr>
                </a:solidFill>
              </a:rPr>
              <a:t>Senior Accessibility Consultant</a:t>
            </a:r>
            <a:endParaRPr lang="en-UA" sz="2800" dirty="0">
              <a:solidFill>
                <a:schemeClr val="accent2">
                  <a:lumMod val="60000"/>
                  <a:lumOff val="40000"/>
                </a:schemeClr>
              </a:solidFill>
            </a:endParaRPr>
          </a:p>
        </p:txBody>
      </p:sp>
      <p:sp>
        <p:nvSpPr>
          <p:cNvPr id="5" name="Slide Number Placeholder 4">
            <a:extLst>
              <a:ext uri="{FF2B5EF4-FFF2-40B4-BE49-F238E27FC236}">
                <a16:creationId xmlns:a16="http://schemas.microsoft.com/office/drawing/2014/main" id="{82E6392D-3286-D120-8085-DFC8AF465AB5}"/>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2</a:t>
            </a:fld>
            <a:endParaRPr lang="en-US" dirty="0"/>
          </a:p>
        </p:txBody>
      </p:sp>
    </p:spTree>
    <p:extLst>
      <p:ext uri="{BB962C8B-B14F-4D97-AF65-F5344CB8AC3E}">
        <p14:creationId xmlns:p14="http://schemas.microsoft.com/office/powerpoint/2010/main" val="324598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A1B1-6331-1CC9-4E2B-3CC9722B7658}"/>
            </a:ext>
          </a:extLst>
        </p:cNvPr>
        <p:cNvGrpSpPr/>
        <p:nvPr/>
      </p:nvGrpSpPr>
      <p:grpSpPr>
        <a:xfrm>
          <a:off x="0" y="0"/>
          <a:ext cx="0" cy="0"/>
          <a:chOff x="0" y="0"/>
          <a:chExt cx="0" cy="0"/>
        </a:xfrm>
      </p:grpSpPr>
      <p:sp>
        <p:nvSpPr>
          <p:cNvPr id="8" name="Slide title">
            <a:extLst>
              <a:ext uri="{FF2B5EF4-FFF2-40B4-BE49-F238E27FC236}">
                <a16:creationId xmlns:a16="http://schemas.microsoft.com/office/drawing/2014/main" id="{AD6AB5C9-CE5E-0978-0A19-92D3C83A7805}"/>
              </a:ext>
            </a:extLst>
          </p:cNvPr>
          <p:cNvSpPr txBox="1">
            <a:spLocks noGrp="1"/>
          </p:cNvSpPr>
          <p:nvPr>
            <p:ph type="title" idx="4294967295"/>
          </p:nvPr>
        </p:nvSpPr>
        <p:spPr>
          <a:xfrm>
            <a:off x="871538" y="1083024"/>
            <a:ext cx="10367850" cy="11583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6000" b="1" kern="1200">
                <a:solidFill>
                  <a:schemeClr val="bg1"/>
                </a:solidFill>
                <a:latin typeface="Atkinson Hyperlegible Next" pitchFamily="2" charset="77"/>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6200" b="0" i="0" u="none" strike="noStrike" kern="1200" cap="none" spc="0" normalizeH="0" baseline="0" noProof="0" dirty="0">
                <a:ln>
                  <a:noFill/>
                </a:ln>
                <a:solidFill>
                  <a:schemeClr val="bg1"/>
                </a:solidFill>
                <a:effectLst/>
                <a:uLnTx/>
                <a:uFillTx/>
                <a:latin typeface="Atkinson Hyperlegible Next"/>
                <a:ea typeface="+mn-ea"/>
                <a:cs typeface="+mn-cs"/>
              </a:rPr>
              <a:t>Stage 5 </a:t>
            </a:r>
            <a:r>
              <a:rPr kumimoji="0" lang="en-US" sz="6200" b="0" i="0" u="none" strike="noStrike" kern="1200" cap="none" spc="0" normalizeH="0" baseline="0" noProof="0" dirty="0">
                <a:ln>
                  <a:noFill/>
                </a:ln>
                <a:solidFill>
                  <a:schemeClr val="bg1"/>
                </a:solidFill>
                <a:effectLst/>
                <a:uLnTx/>
                <a:uFillTx/>
                <a:latin typeface="Atkinson Hyperlegible Next"/>
                <a:ea typeface="+mj-ea"/>
                <a:cs typeface="+mj-cs"/>
              </a:rPr>
              <a:t>ceremonies</a:t>
            </a:r>
            <a:endParaRPr kumimoji="0" lang="en-UA"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11" name="Rounded Rectangle 10">
            <a:extLst>
              <a:ext uri="{FF2B5EF4-FFF2-40B4-BE49-F238E27FC236}">
                <a16:creationId xmlns:a16="http://schemas.microsoft.com/office/drawing/2014/main" id="{774ED750-64A8-F9B9-8354-1B0EB4E5A321}"/>
              </a:ext>
              <a:ext uri="{C183D7F6-B498-43B3-948B-1728B52AA6E4}">
                <adec:decorative xmlns:adec="http://schemas.microsoft.com/office/drawing/2017/decorative" val="1"/>
              </a:ext>
            </a:extLst>
          </p:cNvPr>
          <p:cNvSpPr/>
          <p:nvPr/>
        </p:nvSpPr>
        <p:spPr>
          <a:xfrm>
            <a:off x="871538" y="2481942"/>
            <a:ext cx="5933299" cy="1251857"/>
          </a:xfrm>
          <a:prstGeom prst="roundRect">
            <a:avLst>
              <a:gd name="adj" fmla="val 50000"/>
            </a:avLst>
          </a:prstGeom>
          <a:gradFill>
            <a:gsLst>
              <a:gs pos="100000">
                <a:srgbClr val="931799"/>
              </a:gs>
              <a:gs pos="0">
                <a:schemeClr val="accent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5" name="Oval 14">
            <a:extLst>
              <a:ext uri="{FF2B5EF4-FFF2-40B4-BE49-F238E27FC236}">
                <a16:creationId xmlns:a16="http://schemas.microsoft.com/office/drawing/2014/main" id="{D5D85E16-1683-0C11-4625-8555D347A0F4}"/>
              </a:ext>
              <a:ext uri="{C183D7F6-B498-43B3-948B-1728B52AA6E4}">
                <adec:decorative xmlns:adec="http://schemas.microsoft.com/office/drawing/2017/decorative" val="1"/>
              </a:ext>
            </a:extLst>
          </p:cNvPr>
          <p:cNvSpPr/>
          <p:nvPr/>
        </p:nvSpPr>
        <p:spPr>
          <a:xfrm>
            <a:off x="1041264" y="2628032"/>
            <a:ext cx="957260" cy="957260"/>
          </a:xfrm>
          <a:prstGeom prst="ellipse">
            <a:avLst/>
          </a:prstGeom>
          <a:solidFill>
            <a:schemeClr val="tx1">
              <a:alpha val="456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3" name="Picture 12">
            <a:extLst>
              <a:ext uri="{FF2B5EF4-FFF2-40B4-BE49-F238E27FC236}">
                <a16:creationId xmlns:a16="http://schemas.microsoft.com/office/drawing/2014/main" id="{F5940210-5EA4-15F9-065D-CA7327A0328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026" y="2683794"/>
            <a:ext cx="845735" cy="845735"/>
          </a:xfrm>
          <a:prstGeom prst="rect">
            <a:avLst/>
          </a:prstGeom>
        </p:spPr>
      </p:pic>
      <p:sp>
        <p:nvSpPr>
          <p:cNvPr id="10" name="TextBox 9">
            <a:extLst>
              <a:ext uri="{FF2B5EF4-FFF2-40B4-BE49-F238E27FC236}">
                <a16:creationId xmlns:a16="http://schemas.microsoft.com/office/drawing/2014/main" id="{8F51D9E6-2C6C-D69D-62B9-152C72A21893}"/>
              </a:ext>
            </a:extLst>
          </p:cNvPr>
          <p:cNvSpPr txBox="1"/>
          <p:nvPr/>
        </p:nvSpPr>
        <p:spPr>
          <a:xfrm>
            <a:off x="2168250" y="2741010"/>
            <a:ext cx="6256424" cy="1323439"/>
          </a:xfrm>
          <a:prstGeom prst="rect">
            <a:avLst/>
          </a:prstGeom>
          <a:noFill/>
        </p:spPr>
        <p:txBody>
          <a:bodyPr wrap="square">
            <a:spAutoFit/>
          </a:bodyPr>
          <a:lstStyle/>
          <a:p>
            <a:pPr fontAlgn="base"/>
            <a:r>
              <a:rPr lang="en-US" sz="4000" dirty="0">
                <a:solidFill>
                  <a:schemeClr val="bg1"/>
                </a:solidFill>
              </a:rPr>
              <a:t>Retrospective</a:t>
            </a:r>
            <a:endParaRPr lang="en-US" sz="4000" dirty="0">
              <a:solidFill>
                <a:schemeClr val="bg1"/>
              </a:solidFill>
              <a:latin typeface="Atkinson Hyperlegible Next"/>
            </a:endParaRPr>
          </a:p>
          <a:p>
            <a:pPr fontAlgn="base"/>
            <a:endParaRPr lang="en-US" sz="4000" dirty="0">
              <a:solidFill>
                <a:schemeClr val="bg1"/>
              </a:solidFill>
              <a:latin typeface="Atkinson Hyperlegible Next"/>
            </a:endParaRPr>
          </a:p>
        </p:txBody>
      </p:sp>
      <p:sp>
        <p:nvSpPr>
          <p:cNvPr id="2" name="Content Placeholder 5">
            <a:extLst>
              <a:ext uri="{FF2B5EF4-FFF2-40B4-BE49-F238E27FC236}">
                <a16:creationId xmlns:a16="http://schemas.microsoft.com/office/drawing/2014/main" id="{7BB8E8AD-2F55-B954-A3AE-88ED48D49BF9}"/>
              </a:ext>
            </a:extLst>
          </p:cNvPr>
          <p:cNvSpPr>
            <a:spLocks noGrp="1"/>
          </p:cNvSpPr>
          <p:nvPr>
            <p:ph sz="quarter" idx="14"/>
          </p:nvPr>
        </p:nvSpPr>
        <p:spPr>
          <a:xfrm>
            <a:off x="864598" y="4345288"/>
            <a:ext cx="9825171" cy="4357801"/>
          </a:xfrm>
        </p:spPr>
        <p:txBody>
          <a:bodyPr>
            <a:normAutofit/>
          </a:bodyPr>
          <a:lstStyle/>
          <a:p>
            <a:pPr fontAlgn="base">
              <a:lnSpc>
                <a:spcPts val="4000"/>
              </a:lnSpc>
            </a:pPr>
            <a:r>
              <a:rPr lang="en-US" b="1" u="sng" dirty="0">
                <a:solidFill>
                  <a:schemeClr val="accent2">
                    <a:lumMod val="60000"/>
                    <a:lumOff val="40000"/>
                  </a:schemeClr>
                </a:solidFill>
              </a:rPr>
              <a:t>When:</a:t>
            </a:r>
            <a:r>
              <a:rPr lang="en-US" dirty="0">
                <a:solidFill>
                  <a:schemeClr val="accent2">
                    <a:lumMod val="60000"/>
                    <a:lumOff val="40000"/>
                  </a:schemeClr>
                </a:solidFill>
              </a:rPr>
              <a:t> </a:t>
            </a:r>
            <a:r>
              <a:rPr lang="en-US" dirty="0"/>
              <a:t>End of sprint / release   ​</a:t>
            </a:r>
          </a:p>
          <a:p>
            <a:pPr fontAlgn="base">
              <a:lnSpc>
                <a:spcPts val="4000"/>
              </a:lnSpc>
            </a:pPr>
            <a:r>
              <a:rPr lang="en-US" b="1" u="sng" dirty="0">
                <a:solidFill>
                  <a:schemeClr val="accent2">
                    <a:lumMod val="60000"/>
                    <a:lumOff val="40000"/>
                  </a:schemeClr>
                </a:solidFill>
              </a:rPr>
              <a:t>Owner:</a:t>
            </a:r>
            <a:r>
              <a:rPr lang="en-US" b="1" dirty="0">
                <a:solidFill>
                  <a:schemeClr val="accent2">
                    <a:lumMod val="60000"/>
                    <a:lumOff val="40000"/>
                  </a:schemeClr>
                </a:solidFill>
              </a:rPr>
              <a:t> </a:t>
            </a:r>
            <a:r>
              <a:rPr lang="en-US" dirty="0"/>
              <a:t>Team    ​</a:t>
            </a:r>
          </a:p>
          <a:p>
            <a:pPr fontAlgn="base">
              <a:lnSpc>
                <a:spcPts val="4000"/>
              </a:lnSpc>
            </a:pPr>
            <a:r>
              <a:rPr lang="en-US" b="1" u="sng" dirty="0">
                <a:solidFill>
                  <a:schemeClr val="accent2">
                    <a:lumMod val="60000"/>
                    <a:lumOff val="40000"/>
                  </a:schemeClr>
                </a:solidFill>
                <a:latin typeface="Atkinson Hyperlegible Next"/>
              </a:rPr>
              <a:t>A11y requirement:</a:t>
            </a:r>
            <a:r>
              <a:rPr lang="en-US" dirty="0">
                <a:solidFill>
                  <a:schemeClr val="accent2">
                    <a:lumMod val="60000"/>
                    <a:lumOff val="40000"/>
                  </a:schemeClr>
                </a:solidFill>
                <a:latin typeface="Atkinson Hyperlegible Next"/>
              </a:rPr>
              <a:t> </a:t>
            </a:r>
            <a:r>
              <a:rPr lang="en-US" dirty="0">
                <a:latin typeface="Atkinson Hyperlegible Next"/>
              </a:rPr>
              <a:t>A11y friction feeds system improvement, not blame. ​</a:t>
            </a:r>
          </a:p>
          <a:p>
            <a:pPr fontAlgn="base">
              <a:lnSpc>
                <a:spcPts val="4000"/>
              </a:lnSpc>
            </a:pPr>
            <a:r>
              <a:rPr lang="en-US" b="1" u="sng" dirty="0">
                <a:solidFill>
                  <a:schemeClr val="accent2">
                    <a:lumMod val="60000"/>
                    <a:lumOff val="40000"/>
                  </a:schemeClr>
                </a:solidFill>
              </a:rPr>
              <a:t>Example (retro):</a:t>
            </a:r>
            <a:r>
              <a:rPr lang="en-US" b="1" dirty="0">
                <a:solidFill>
                  <a:schemeClr val="accent2">
                    <a:lumMod val="60000"/>
                    <a:lumOff val="40000"/>
                  </a:schemeClr>
                </a:solidFill>
              </a:rPr>
              <a:t> </a:t>
            </a:r>
            <a:br>
              <a:rPr lang="en-US" b="1" dirty="0">
                <a:solidFill>
                  <a:schemeClr val="accent2">
                    <a:lumMod val="60000"/>
                    <a:lumOff val="40000"/>
                  </a:schemeClr>
                </a:solidFill>
              </a:rPr>
            </a:br>
            <a:r>
              <a:rPr lang="en-US" dirty="0">
                <a:solidFill>
                  <a:schemeClr val="accent2">
                    <a:lumMod val="60000"/>
                    <a:lumOff val="40000"/>
                  </a:schemeClr>
                </a:solidFill>
              </a:rPr>
              <a:t>​”</a:t>
            </a:r>
            <a:r>
              <a:rPr lang="en-US" dirty="0"/>
              <a:t>What accessibility issue could we have caught earlier?” </a:t>
            </a:r>
          </a:p>
          <a:p>
            <a:pPr fontAlgn="base">
              <a:lnSpc>
                <a:spcPts val="4000"/>
              </a:lnSpc>
            </a:pPr>
            <a:r>
              <a:rPr lang="en-US" b="1" u="sng" dirty="0">
                <a:solidFill>
                  <a:schemeClr val="accent2">
                    <a:lumMod val="60000"/>
                    <a:lumOff val="40000"/>
                  </a:schemeClr>
                </a:solidFill>
                <a:latin typeface="Atkinson Hyperlegible Next"/>
              </a:rPr>
              <a:t>A11y what:</a:t>
            </a:r>
            <a:r>
              <a:rPr lang="en-US" b="1" dirty="0">
                <a:solidFill>
                  <a:schemeClr val="accent2">
                    <a:lumMod val="60000"/>
                    <a:lumOff val="40000"/>
                  </a:schemeClr>
                </a:solidFill>
                <a:latin typeface="Atkinson Hyperlegible Next"/>
              </a:rPr>
              <a:t> </a:t>
            </a:r>
            <a:r>
              <a:rPr lang="en-US" dirty="0">
                <a:latin typeface="Atkinson Hyperlegible Next"/>
              </a:rPr>
              <a:t>Process gaps identified, upstream improvements proposed</a:t>
            </a:r>
          </a:p>
          <a:p>
            <a:pPr fontAlgn="base">
              <a:lnSpc>
                <a:spcPts val="4000"/>
              </a:lnSpc>
            </a:pPr>
            <a:r>
              <a:rPr lang="en-US" b="1" u="sng" dirty="0">
                <a:solidFill>
                  <a:schemeClr val="accent2">
                    <a:lumMod val="60000"/>
                    <a:lumOff val="40000"/>
                  </a:schemeClr>
                </a:solidFill>
                <a:latin typeface="Atkinson Hyperlegible Next"/>
              </a:rPr>
              <a:t>Evidence:</a:t>
            </a:r>
            <a:r>
              <a:rPr lang="en-US" b="1" dirty="0">
                <a:solidFill>
                  <a:schemeClr val="accent2">
                    <a:lumMod val="60000"/>
                    <a:lumOff val="40000"/>
                  </a:schemeClr>
                </a:solidFill>
                <a:latin typeface="Atkinson Hyperlegible Next"/>
              </a:rPr>
              <a:t> </a:t>
            </a:r>
            <a:r>
              <a:rPr lang="en-US" dirty="0">
                <a:latin typeface="Atkinson Hyperlegible Next"/>
              </a:rPr>
              <a:t>Retro notes, action items, updated processes or stage gates</a:t>
            </a:r>
          </a:p>
        </p:txBody>
      </p:sp>
      <p:sp>
        <p:nvSpPr>
          <p:cNvPr id="5" name="Rounded Rectangle 4">
            <a:extLst>
              <a:ext uri="{FF2B5EF4-FFF2-40B4-BE49-F238E27FC236}">
                <a16:creationId xmlns:a16="http://schemas.microsoft.com/office/drawing/2014/main" id="{55B5AE50-D11D-9D80-189D-1EE6495A50E0}"/>
              </a:ext>
              <a:ext uri="{C183D7F6-B498-43B3-948B-1728B52AA6E4}">
                <adec:decorative xmlns:adec="http://schemas.microsoft.com/office/drawing/2017/decorative" val="1"/>
              </a:ext>
            </a:extLst>
          </p:cNvPr>
          <p:cNvSpPr/>
          <p:nvPr/>
        </p:nvSpPr>
        <p:spPr>
          <a:xfrm>
            <a:off x="12567684" y="2481942"/>
            <a:ext cx="6666465" cy="7133113"/>
          </a:xfrm>
          <a:prstGeom prst="roundRect">
            <a:avLst>
              <a:gd name="adj" fmla="val 1383"/>
            </a:avLst>
          </a:prstGeom>
          <a:gradFill>
            <a:gsLst>
              <a:gs pos="96000">
                <a:srgbClr val="2A0D68"/>
              </a:gs>
              <a:gs pos="0">
                <a:schemeClr val="accent1"/>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3" name="Picture 2" descr="Deploy step of the Software Development Lifecycle infographic">
            <a:extLst>
              <a:ext uri="{FF2B5EF4-FFF2-40B4-BE49-F238E27FC236}">
                <a16:creationId xmlns:a16="http://schemas.microsoft.com/office/drawing/2014/main" id="{6519ADFD-2853-D6B0-25DF-3334C67E9DBF}"/>
              </a:ext>
            </a:extLst>
          </p:cNvPr>
          <p:cNvPicPr>
            <a:picLocks noChangeAspect="1"/>
          </p:cNvPicPr>
          <p:nvPr/>
        </p:nvPicPr>
        <p:blipFill>
          <a:blip r:embed="rId3"/>
          <a:srcRect t="7501" r="54724" b="32200"/>
          <a:stretch>
            <a:fillRect/>
          </a:stretch>
        </p:blipFill>
        <p:spPr>
          <a:xfrm>
            <a:off x="14641795" y="2481942"/>
            <a:ext cx="2872964" cy="3826262"/>
          </a:xfrm>
          <a:prstGeom prst="rect">
            <a:avLst/>
          </a:prstGeom>
        </p:spPr>
      </p:pic>
      <p:sp>
        <p:nvSpPr>
          <p:cNvPr id="12" name="Body text">
            <a:extLst>
              <a:ext uri="{FF2B5EF4-FFF2-40B4-BE49-F238E27FC236}">
                <a16:creationId xmlns:a16="http://schemas.microsoft.com/office/drawing/2014/main" id="{CB7D89D2-1C1D-0B1B-E470-82C9258EE473}"/>
              </a:ext>
            </a:extLst>
          </p:cNvPr>
          <p:cNvSpPr txBox="1">
            <a:spLocks/>
          </p:cNvSpPr>
          <p:nvPr/>
        </p:nvSpPr>
        <p:spPr>
          <a:xfrm>
            <a:off x="13656776" y="6178031"/>
            <a:ext cx="4488279" cy="2879662"/>
          </a:xfrm>
          <a:prstGeom prst="rect">
            <a:avLst/>
          </a:prstGeom>
          <a:noFill/>
          <a:ln>
            <a:noFill/>
          </a:ln>
        </p:spPr>
        <p:txBody>
          <a:bodyPr vert="horz" lIns="0" tIns="0" rIns="0" bIns="0" rtlCol="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300"/>
              </a:lnSpc>
            </a:pPr>
            <a:r>
              <a:rPr lang="en-US" sz="2800" b="1" dirty="0">
                <a:latin typeface="Atkinson Hyperlegible Next"/>
              </a:rPr>
              <a:t>Other ceremonies include:</a:t>
            </a:r>
          </a:p>
          <a:p>
            <a:pPr marL="342900" indent="-342900">
              <a:lnSpc>
                <a:spcPts val="3000"/>
              </a:lnSpc>
              <a:buFont typeface="Wingdings" pitchFamily="2" charset="2"/>
              <a:buChar char="§"/>
            </a:pPr>
            <a:r>
              <a:rPr lang="en-US" dirty="0">
                <a:latin typeface="Atkinson Hyperlegible Next"/>
              </a:rPr>
              <a:t>Monitoring scans</a:t>
            </a:r>
          </a:p>
          <a:p>
            <a:pPr marL="342900" indent="-342900">
              <a:lnSpc>
                <a:spcPts val="3000"/>
              </a:lnSpc>
              <a:buFont typeface="Wingdings" pitchFamily="2" charset="2"/>
              <a:buChar char="§"/>
            </a:pPr>
            <a:r>
              <a:rPr lang="en-US" dirty="0">
                <a:latin typeface="Atkinson Hyperlegible Next"/>
              </a:rPr>
              <a:t>User feedback / VOC review </a:t>
            </a:r>
          </a:p>
          <a:p>
            <a:pPr marL="342900" indent="-342900">
              <a:lnSpc>
                <a:spcPts val="3000"/>
              </a:lnSpc>
              <a:buFont typeface="Wingdings" pitchFamily="2" charset="2"/>
              <a:buChar char="§"/>
            </a:pPr>
            <a:r>
              <a:rPr lang="en-US" dirty="0">
                <a:latin typeface="Atkinson Hyperlegible Next"/>
              </a:rPr>
              <a:t>Post-release review</a:t>
            </a:r>
            <a:endParaRPr lang="en-GB" sz="2000" dirty="0"/>
          </a:p>
        </p:txBody>
      </p:sp>
      <p:sp>
        <p:nvSpPr>
          <p:cNvPr id="4" name="Slide Number Placeholder 3">
            <a:extLst>
              <a:ext uri="{FF2B5EF4-FFF2-40B4-BE49-F238E27FC236}">
                <a16:creationId xmlns:a16="http://schemas.microsoft.com/office/drawing/2014/main" id="{3884036F-AA18-36AD-3297-A915DAC6F768}"/>
              </a:ext>
            </a:extLst>
          </p:cNvPr>
          <p:cNvSpPr>
            <a:spLocks noGrp="1"/>
          </p:cNvSpPr>
          <p:nvPr>
            <p:ph type="sldNum" sz="quarter" idx="4"/>
          </p:nvPr>
        </p:nvSpPr>
        <p:spPr/>
        <p:txBody>
          <a:bodyPr/>
          <a:lstStyle/>
          <a:p>
            <a:fld id="{A92F391C-92B0-C347-9F3F-2E247402BADB}" type="slidenum">
              <a:rPr lang="en-US" smtClean="0"/>
              <a:pPr/>
              <a:t>20</a:t>
            </a:fld>
            <a:endParaRPr lang="en-US"/>
          </a:p>
        </p:txBody>
      </p:sp>
    </p:spTree>
    <p:extLst>
      <p:ext uri="{BB962C8B-B14F-4D97-AF65-F5344CB8AC3E}">
        <p14:creationId xmlns:p14="http://schemas.microsoft.com/office/powerpoint/2010/main" val="2354725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C25E37-828A-E61E-0A0F-CE92655FA949}"/>
              </a:ext>
            </a:extLst>
          </p:cNvPr>
          <p:cNvSpPr>
            <a:spLocks noGrp="1"/>
          </p:cNvSpPr>
          <p:nvPr>
            <p:ph type="title" idx="4294967295"/>
          </p:nvPr>
        </p:nvSpPr>
        <p:spPr>
          <a:xfrm>
            <a:off x="871538" y="1046163"/>
            <a:ext cx="17164050" cy="987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r>
              <a:rPr lang="en-US" sz="6600" b="0" dirty="0">
                <a:latin typeface="Atkinson Hyperlegible Next"/>
              </a:rPr>
              <a:t>Tools for your playbook</a:t>
            </a:r>
          </a:p>
        </p:txBody>
      </p:sp>
      <p:sp>
        <p:nvSpPr>
          <p:cNvPr id="3" name="Rounded Rectangle 2">
            <a:extLst>
              <a:ext uri="{FF2B5EF4-FFF2-40B4-BE49-F238E27FC236}">
                <a16:creationId xmlns:a16="http://schemas.microsoft.com/office/drawing/2014/main" id="{F8AAE025-16C0-6D6B-00F6-AD9547876A66}"/>
              </a:ext>
              <a:ext uri="{C183D7F6-B498-43B3-948B-1728B52AA6E4}">
                <adec:decorative xmlns:adec="http://schemas.microsoft.com/office/drawing/2017/decorative" val="1"/>
              </a:ext>
            </a:extLst>
          </p:cNvPr>
          <p:cNvSpPr/>
          <p:nvPr/>
        </p:nvSpPr>
        <p:spPr>
          <a:xfrm>
            <a:off x="871538" y="2232838"/>
            <a:ext cx="9181306" cy="2293840"/>
          </a:xfrm>
          <a:prstGeom prst="roundRect">
            <a:avLst>
              <a:gd name="adj" fmla="val 7031"/>
            </a:avLst>
          </a:prstGeom>
          <a:gradFill flip="none" rotWithShape="1">
            <a:gsLst>
              <a:gs pos="94000">
                <a:schemeClr val="accent1"/>
              </a:gs>
              <a:gs pos="54000">
                <a:srgbClr val="3A1395"/>
              </a:gs>
              <a:gs pos="0">
                <a:schemeClr val="accent1">
                  <a:alpha val="37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Oval 21">
            <a:extLst>
              <a:ext uri="{FF2B5EF4-FFF2-40B4-BE49-F238E27FC236}">
                <a16:creationId xmlns:a16="http://schemas.microsoft.com/office/drawing/2014/main" id="{94194A31-42BA-4F2D-EBDA-CB5A6DF8729B}"/>
              </a:ext>
              <a:ext uri="{C183D7F6-B498-43B3-948B-1728B52AA6E4}">
                <adec:decorative xmlns:adec="http://schemas.microsoft.com/office/drawing/2017/decorative" val="1"/>
              </a:ext>
            </a:extLst>
          </p:cNvPr>
          <p:cNvSpPr/>
          <p:nvPr/>
        </p:nvSpPr>
        <p:spPr>
          <a:xfrm>
            <a:off x="1201783" y="2702168"/>
            <a:ext cx="1489166" cy="1489166"/>
          </a:xfrm>
          <a:prstGeom prst="ellipse">
            <a:avLst/>
          </a:prstGeom>
          <a:solidFill>
            <a:schemeClr val="tx1">
              <a:alpha val="572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6" name="Icon (decorative)">
            <a:extLst>
              <a:ext uri="{FF2B5EF4-FFF2-40B4-BE49-F238E27FC236}">
                <a16:creationId xmlns:a16="http://schemas.microsoft.com/office/drawing/2014/main" id="{70497DF1-C5FE-F99C-AFD4-4BE13C79076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47982" y="2934340"/>
            <a:ext cx="969999" cy="969999"/>
          </a:xfrm>
          <a:prstGeom prst="rect">
            <a:avLst/>
          </a:prstGeom>
        </p:spPr>
      </p:pic>
      <p:sp>
        <p:nvSpPr>
          <p:cNvPr id="9" name="Text Placeholder 8">
            <a:extLst>
              <a:ext uri="{FF2B5EF4-FFF2-40B4-BE49-F238E27FC236}">
                <a16:creationId xmlns:a16="http://schemas.microsoft.com/office/drawing/2014/main" id="{8FE8F9EC-E44D-8171-3FAE-408FED99F404}"/>
              </a:ext>
            </a:extLst>
          </p:cNvPr>
          <p:cNvSpPr>
            <a:spLocks noGrp="1"/>
          </p:cNvSpPr>
          <p:nvPr>
            <p:ph type="body" sz="quarter" idx="20"/>
          </p:nvPr>
        </p:nvSpPr>
        <p:spPr>
          <a:xfrm>
            <a:off x="3029976" y="2660357"/>
            <a:ext cx="5767834" cy="1430785"/>
          </a:xfrm>
        </p:spPr>
        <p:txBody>
          <a:bodyPr vert="horz" lIns="0" tIns="0" rIns="0" bIns="0" rtlCol="0" anchor="t">
            <a:normAutofit/>
          </a:bodyPr>
          <a:lstStyle/>
          <a:p>
            <a:r>
              <a:rPr lang="en-US" sz="2400" b="1" dirty="0">
                <a:latin typeface="Atkinson Hyperlegible Next"/>
              </a:rPr>
              <a:t>Discovery / planning</a:t>
            </a:r>
            <a:br>
              <a:rPr lang="en-US" dirty="0"/>
            </a:br>
            <a:r>
              <a:rPr lang="en-US" b="1" dirty="0">
                <a:latin typeface="Atkinson Hyperlegible Next"/>
              </a:rPr>
              <a:t>Ask Level AI:</a:t>
            </a:r>
            <a:r>
              <a:rPr lang="en-US" dirty="0">
                <a:latin typeface="Atkinson Hyperlegible Next"/>
              </a:rPr>
              <a:t> Get context-specific answers to questions without leaving your workflow.</a:t>
            </a:r>
          </a:p>
        </p:txBody>
      </p:sp>
      <p:sp>
        <p:nvSpPr>
          <p:cNvPr id="7" name="Rounded Rectangle 6">
            <a:extLst>
              <a:ext uri="{FF2B5EF4-FFF2-40B4-BE49-F238E27FC236}">
                <a16:creationId xmlns:a16="http://schemas.microsoft.com/office/drawing/2014/main" id="{2F3A7786-5399-BCB5-1CA5-57FB91FAD60C}"/>
              </a:ext>
              <a:ext uri="{C183D7F6-B498-43B3-948B-1728B52AA6E4}">
                <adec:decorative xmlns:adec="http://schemas.microsoft.com/office/drawing/2017/decorative" val="1"/>
              </a:ext>
            </a:extLst>
          </p:cNvPr>
          <p:cNvSpPr/>
          <p:nvPr/>
        </p:nvSpPr>
        <p:spPr>
          <a:xfrm>
            <a:off x="871538" y="4889632"/>
            <a:ext cx="9181306" cy="2293840"/>
          </a:xfrm>
          <a:prstGeom prst="roundRect">
            <a:avLst>
              <a:gd name="adj" fmla="val 7937"/>
            </a:avLst>
          </a:prstGeom>
          <a:gradFill flip="none" rotWithShape="1">
            <a:gsLst>
              <a:gs pos="93000">
                <a:schemeClr val="accent1"/>
              </a:gs>
              <a:gs pos="38000">
                <a:srgbClr val="3C149B"/>
              </a:gs>
              <a:gs pos="0">
                <a:schemeClr val="accent1">
                  <a:alpha val="37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Oval 22">
            <a:extLst>
              <a:ext uri="{FF2B5EF4-FFF2-40B4-BE49-F238E27FC236}">
                <a16:creationId xmlns:a16="http://schemas.microsoft.com/office/drawing/2014/main" id="{F544E144-6681-E30B-ADB4-9DC7FCC6B7EB}"/>
              </a:ext>
              <a:ext uri="{C183D7F6-B498-43B3-948B-1728B52AA6E4}">
                <adec:decorative xmlns:adec="http://schemas.microsoft.com/office/drawing/2017/decorative" val="1"/>
              </a:ext>
            </a:extLst>
          </p:cNvPr>
          <p:cNvSpPr/>
          <p:nvPr/>
        </p:nvSpPr>
        <p:spPr>
          <a:xfrm>
            <a:off x="1241551" y="5369752"/>
            <a:ext cx="1489166" cy="1489166"/>
          </a:xfrm>
          <a:prstGeom prst="ellipse">
            <a:avLst/>
          </a:prstGeom>
          <a:solidFill>
            <a:schemeClr val="tx1">
              <a:alpha val="572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8" name="Icon (decorative)">
            <a:extLst>
              <a:ext uri="{FF2B5EF4-FFF2-40B4-BE49-F238E27FC236}">
                <a16:creationId xmlns:a16="http://schemas.microsoft.com/office/drawing/2014/main" id="{C22ADA56-3D3B-0790-E4F2-480BF085787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07155" y="5645466"/>
            <a:ext cx="969999" cy="969999"/>
          </a:xfrm>
          <a:prstGeom prst="rect">
            <a:avLst/>
          </a:prstGeom>
        </p:spPr>
      </p:pic>
      <p:sp>
        <p:nvSpPr>
          <p:cNvPr id="8" name="Text Placeholder 7">
            <a:extLst>
              <a:ext uri="{FF2B5EF4-FFF2-40B4-BE49-F238E27FC236}">
                <a16:creationId xmlns:a16="http://schemas.microsoft.com/office/drawing/2014/main" id="{CE62AAD8-C5A3-690B-8407-31552FAF3257}"/>
              </a:ext>
            </a:extLst>
          </p:cNvPr>
          <p:cNvSpPr>
            <a:spLocks noGrp="1"/>
          </p:cNvSpPr>
          <p:nvPr>
            <p:ph type="body" sz="quarter" idx="21"/>
          </p:nvPr>
        </p:nvSpPr>
        <p:spPr>
          <a:xfrm>
            <a:off x="3078044" y="5291317"/>
            <a:ext cx="6797475" cy="2288164"/>
          </a:xfrm>
        </p:spPr>
        <p:txBody>
          <a:bodyPr vert="horz" lIns="0" tIns="0" rIns="0" bIns="0" rtlCol="0" anchor="t">
            <a:normAutofit/>
          </a:bodyPr>
          <a:lstStyle/>
          <a:p>
            <a:r>
              <a:rPr lang="en-US" sz="2400" b="1" dirty="0">
                <a:latin typeface="Atkinson Hyperlegible Next"/>
              </a:rPr>
              <a:t>Design / develop</a:t>
            </a:r>
            <a:br>
              <a:rPr lang="en-US" b="1" dirty="0"/>
            </a:br>
            <a:r>
              <a:rPr lang="en-US" sz="2200" b="1" dirty="0">
                <a:latin typeface="Atkinson Hyperlegible Next"/>
              </a:rPr>
              <a:t>Figma Plugin: </a:t>
            </a:r>
            <a:r>
              <a:rPr lang="en-US" sz="2200" dirty="0">
                <a:latin typeface="Atkinson Hyperlegible Next"/>
              </a:rPr>
              <a:t>Easily scan links, buttons, checkboxes, and more to identify accessibility barriers, and quickly apply fixes directly to your design.</a:t>
            </a:r>
            <a:endParaRPr lang="en-US" sz="2200" b="1" dirty="0">
              <a:latin typeface="Atkinson Hyperlegible Next"/>
            </a:endParaRPr>
          </a:p>
        </p:txBody>
      </p:sp>
      <p:sp>
        <p:nvSpPr>
          <p:cNvPr id="13" name="Rounded Rectangle 12">
            <a:extLst>
              <a:ext uri="{FF2B5EF4-FFF2-40B4-BE49-F238E27FC236}">
                <a16:creationId xmlns:a16="http://schemas.microsoft.com/office/drawing/2014/main" id="{7C62D632-642B-9FDC-937C-475CE48A82D6}"/>
              </a:ext>
              <a:ext uri="{C183D7F6-B498-43B3-948B-1728B52AA6E4}">
                <adec:decorative xmlns:adec="http://schemas.microsoft.com/office/drawing/2017/decorative" val="1"/>
              </a:ext>
            </a:extLst>
          </p:cNvPr>
          <p:cNvSpPr/>
          <p:nvPr/>
        </p:nvSpPr>
        <p:spPr>
          <a:xfrm>
            <a:off x="871538" y="7612536"/>
            <a:ext cx="9181306" cy="2293840"/>
          </a:xfrm>
          <a:prstGeom prst="roundRect">
            <a:avLst>
              <a:gd name="adj" fmla="val 7937"/>
            </a:avLst>
          </a:prstGeom>
          <a:gradFill flip="none" rotWithShape="1">
            <a:gsLst>
              <a:gs pos="92000">
                <a:schemeClr val="accent1"/>
              </a:gs>
              <a:gs pos="47000">
                <a:srgbClr val="3B1399"/>
              </a:gs>
              <a:gs pos="0">
                <a:schemeClr val="accent1">
                  <a:alpha val="37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4" name="Oval 23">
            <a:extLst>
              <a:ext uri="{FF2B5EF4-FFF2-40B4-BE49-F238E27FC236}">
                <a16:creationId xmlns:a16="http://schemas.microsoft.com/office/drawing/2014/main" id="{12661C3E-AB50-CB64-5231-4676F15BDC1F}"/>
              </a:ext>
              <a:ext uri="{C183D7F6-B498-43B3-948B-1728B52AA6E4}">
                <adec:decorative xmlns:adec="http://schemas.microsoft.com/office/drawing/2017/decorative" val="1"/>
              </a:ext>
            </a:extLst>
          </p:cNvPr>
          <p:cNvSpPr/>
          <p:nvPr/>
        </p:nvSpPr>
        <p:spPr>
          <a:xfrm>
            <a:off x="1217517" y="8043642"/>
            <a:ext cx="1489166" cy="1489166"/>
          </a:xfrm>
          <a:prstGeom prst="ellipse">
            <a:avLst/>
          </a:prstGeom>
          <a:solidFill>
            <a:schemeClr val="tx1">
              <a:alpha val="572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0" name="Icon (decorative)">
            <a:extLst>
              <a:ext uri="{FF2B5EF4-FFF2-40B4-BE49-F238E27FC236}">
                <a16:creationId xmlns:a16="http://schemas.microsoft.com/office/drawing/2014/main" id="{EE7D347F-1064-0B6E-C0BD-09C9913B0FD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59086" y="8276433"/>
            <a:ext cx="969999" cy="969999"/>
          </a:xfrm>
          <a:prstGeom prst="rect">
            <a:avLst/>
          </a:prstGeom>
        </p:spPr>
      </p:pic>
      <p:sp>
        <p:nvSpPr>
          <p:cNvPr id="12" name="Text Placeholder 11">
            <a:extLst>
              <a:ext uri="{FF2B5EF4-FFF2-40B4-BE49-F238E27FC236}">
                <a16:creationId xmlns:a16="http://schemas.microsoft.com/office/drawing/2014/main" id="{FC86284E-E517-86A3-D73C-D7CC61DEDC85}"/>
              </a:ext>
            </a:extLst>
          </p:cNvPr>
          <p:cNvSpPr>
            <a:spLocks noGrp="1"/>
          </p:cNvSpPr>
          <p:nvPr>
            <p:ph type="body" sz="quarter" idx="22"/>
          </p:nvPr>
        </p:nvSpPr>
        <p:spPr>
          <a:xfrm>
            <a:off x="3078045" y="8103919"/>
            <a:ext cx="5767834" cy="1311073"/>
          </a:xfrm>
        </p:spPr>
        <p:txBody>
          <a:bodyPr vert="horz" lIns="0" tIns="0" rIns="0" bIns="0" rtlCol="0" anchor="t">
            <a:normAutofit/>
          </a:bodyPr>
          <a:lstStyle/>
          <a:p>
            <a:r>
              <a:rPr lang="en-US" sz="2400" b="1" dirty="0">
                <a:latin typeface="Atkinson Hyperlegible Next"/>
              </a:rPr>
              <a:t>Develop / deploy</a:t>
            </a:r>
            <a:br>
              <a:rPr lang="en-US" sz="3600" b="1" dirty="0"/>
            </a:br>
            <a:r>
              <a:rPr lang="en-US" b="1" dirty="0">
                <a:latin typeface="Atkinson Hyperlegible Next"/>
              </a:rPr>
              <a:t>Level CI</a:t>
            </a:r>
            <a:r>
              <a:rPr lang="en-US" dirty="0">
                <a:latin typeface="Atkinson Hyperlegible Next"/>
              </a:rPr>
              <a:t>: Drive efficiency by proactively embedding accessibility in your CI/CD pipeline. ​</a:t>
            </a:r>
            <a:endParaRPr lang="en-US" sz="2400" dirty="0">
              <a:latin typeface="Atkinson Hyperlegible Next"/>
            </a:endParaRPr>
          </a:p>
        </p:txBody>
      </p:sp>
      <p:sp>
        <p:nvSpPr>
          <p:cNvPr id="4" name="Rounded Rectangle 3">
            <a:extLst>
              <a:ext uri="{FF2B5EF4-FFF2-40B4-BE49-F238E27FC236}">
                <a16:creationId xmlns:a16="http://schemas.microsoft.com/office/drawing/2014/main" id="{10A9901E-C333-16AD-435A-28E37F0B9CFE}"/>
              </a:ext>
              <a:ext uri="{C183D7F6-B498-43B3-948B-1728B52AA6E4}">
                <adec:decorative xmlns:adec="http://schemas.microsoft.com/office/drawing/2017/decorative" val="1"/>
              </a:ext>
            </a:extLst>
          </p:cNvPr>
          <p:cNvSpPr/>
          <p:nvPr/>
        </p:nvSpPr>
        <p:spPr>
          <a:xfrm>
            <a:off x="10383089" y="2199783"/>
            <a:ext cx="9015254" cy="2293840"/>
          </a:xfrm>
          <a:prstGeom prst="roundRect">
            <a:avLst>
              <a:gd name="adj" fmla="val 7937"/>
            </a:avLst>
          </a:prstGeom>
          <a:gradFill flip="none" rotWithShape="1">
            <a:gsLst>
              <a:gs pos="94000">
                <a:schemeClr val="accent1"/>
              </a:gs>
              <a:gs pos="58000">
                <a:srgbClr val="4015A7"/>
              </a:gs>
              <a:gs pos="0">
                <a:schemeClr val="accent1">
                  <a:alpha val="37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5" name="Oval 24">
            <a:extLst>
              <a:ext uri="{FF2B5EF4-FFF2-40B4-BE49-F238E27FC236}">
                <a16:creationId xmlns:a16="http://schemas.microsoft.com/office/drawing/2014/main" id="{FEDC0539-65D2-AA0E-4591-197A783CD4BA}"/>
              </a:ext>
              <a:ext uri="{C183D7F6-B498-43B3-948B-1728B52AA6E4}">
                <adec:decorative xmlns:adec="http://schemas.microsoft.com/office/drawing/2017/decorative" val="1"/>
              </a:ext>
            </a:extLst>
          </p:cNvPr>
          <p:cNvSpPr/>
          <p:nvPr/>
        </p:nvSpPr>
        <p:spPr>
          <a:xfrm>
            <a:off x="10724396" y="2612089"/>
            <a:ext cx="1489166" cy="1489166"/>
          </a:xfrm>
          <a:prstGeom prst="ellipse">
            <a:avLst/>
          </a:prstGeom>
          <a:solidFill>
            <a:schemeClr val="tx1">
              <a:alpha val="572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7" name="Icon (decorative)">
            <a:extLst>
              <a:ext uri="{FF2B5EF4-FFF2-40B4-BE49-F238E27FC236}">
                <a16:creationId xmlns:a16="http://schemas.microsoft.com/office/drawing/2014/main" id="{48D5B23E-7851-1C1A-1EF2-8AC7C682A74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83980" y="2841816"/>
            <a:ext cx="969999" cy="969999"/>
          </a:xfrm>
          <a:prstGeom prst="rect">
            <a:avLst/>
          </a:prstGeom>
        </p:spPr>
      </p:pic>
      <p:sp>
        <p:nvSpPr>
          <p:cNvPr id="6" name="Text Placeholder 5">
            <a:extLst>
              <a:ext uri="{FF2B5EF4-FFF2-40B4-BE49-F238E27FC236}">
                <a16:creationId xmlns:a16="http://schemas.microsoft.com/office/drawing/2014/main" id="{07C6491E-9688-6732-77BA-E9C94B3CAABE}"/>
              </a:ext>
            </a:extLst>
          </p:cNvPr>
          <p:cNvSpPr>
            <a:spLocks noGrp="1"/>
          </p:cNvSpPr>
          <p:nvPr>
            <p:ph type="body" sz="quarter" idx="23"/>
          </p:nvPr>
        </p:nvSpPr>
        <p:spPr>
          <a:xfrm>
            <a:off x="12533515" y="2612089"/>
            <a:ext cx="5767834" cy="1674129"/>
          </a:xfrm>
        </p:spPr>
        <p:txBody>
          <a:bodyPr vert="horz" lIns="0" tIns="0" rIns="0" bIns="0" rtlCol="0" anchor="t">
            <a:normAutofit/>
          </a:bodyPr>
          <a:lstStyle/>
          <a:p>
            <a:r>
              <a:rPr lang="en-US" sz="2400" b="1" dirty="0">
                <a:latin typeface="Atkinson Hyperlegible Next"/>
              </a:rPr>
              <a:t>Planning / design</a:t>
            </a:r>
            <a:br>
              <a:rPr lang="en-US" sz="2400" b="1" dirty="0"/>
            </a:br>
            <a:r>
              <a:rPr lang="en-US" b="1" dirty="0">
                <a:latin typeface="Atkinson Hyperlegible Next"/>
              </a:rPr>
              <a:t>Project management integrations: </a:t>
            </a:r>
            <a:r>
              <a:rPr lang="en-US" dirty="0">
                <a:latin typeface="Atkinson Hyperlegible Next"/>
              </a:rPr>
              <a:t>Seamlessly sync data from the platform to your existing issue tracking software.</a:t>
            </a:r>
          </a:p>
        </p:txBody>
      </p:sp>
      <p:sp>
        <p:nvSpPr>
          <p:cNvPr id="5" name="Rounded Rectangle 4">
            <a:extLst>
              <a:ext uri="{FF2B5EF4-FFF2-40B4-BE49-F238E27FC236}">
                <a16:creationId xmlns:a16="http://schemas.microsoft.com/office/drawing/2014/main" id="{4E88E847-CB02-E9D3-0530-F16D6B8CAA54}"/>
              </a:ext>
              <a:ext uri="{C183D7F6-B498-43B3-948B-1728B52AA6E4}">
                <adec:decorative xmlns:adec="http://schemas.microsoft.com/office/drawing/2017/decorative" val="1"/>
              </a:ext>
            </a:extLst>
          </p:cNvPr>
          <p:cNvSpPr/>
          <p:nvPr/>
        </p:nvSpPr>
        <p:spPr>
          <a:xfrm>
            <a:off x="10383089" y="4889632"/>
            <a:ext cx="9015254" cy="2293840"/>
          </a:xfrm>
          <a:prstGeom prst="roundRect">
            <a:avLst>
              <a:gd name="adj" fmla="val 7937"/>
            </a:avLst>
          </a:prstGeom>
          <a:gradFill flip="none" rotWithShape="1">
            <a:gsLst>
              <a:gs pos="97000">
                <a:schemeClr val="accent1"/>
              </a:gs>
              <a:gs pos="60000">
                <a:srgbClr val="3E15A2"/>
              </a:gs>
              <a:gs pos="0">
                <a:schemeClr val="accent1">
                  <a:alpha val="37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 name="Oval 25">
            <a:extLst>
              <a:ext uri="{FF2B5EF4-FFF2-40B4-BE49-F238E27FC236}">
                <a16:creationId xmlns:a16="http://schemas.microsoft.com/office/drawing/2014/main" id="{F17F8181-D0DB-F9AA-F335-596A1AED1A03}"/>
              </a:ext>
              <a:ext uri="{C183D7F6-B498-43B3-948B-1728B52AA6E4}">
                <adec:decorative xmlns:adec="http://schemas.microsoft.com/office/drawing/2017/decorative" val="1"/>
              </a:ext>
            </a:extLst>
          </p:cNvPr>
          <p:cNvSpPr/>
          <p:nvPr/>
        </p:nvSpPr>
        <p:spPr>
          <a:xfrm>
            <a:off x="10754581" y="5325024"/>
            <a:ext cx="1489166" cy="1489166"/>
          </a:xfrm>
          <a:prstGeom prst="ellipse">
            <a:avLst/>
          </a:prstGeom>
          <a:solidFill>
            <a:schemeClr val="tx1">
              <a:alpha val="572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9" name="Icon (decorative)">
            <a:extLst>
              <a:ext uri="{FF2B5EF4-FFF2-40B4-BE49-F238E27FC236}">
                <a16:creationId xmlns:a16="http://schemas.microsoft.com/office/drawing/2014/main" id="{AA1C7DDA-5302-3345-F47D-A0308B01F7FD}"/>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983980" y="5586160"/>
            <a:ext cx="969999" cy="969999"/>
          </a:xfrm>
          <a:prstGeom prst="rect">
            <a:avLst/>
          </a:prstGeom>
        </p:spPr>
      </p:pic>
      <p:sp>
        <p:nvSpPr>
          <p:cNvPr id="10" name="Text Placeholder 9">
            <a:extLst>
              <a:ext uri="{FF2B5EF4-FFF2-40B4-BE49-F238E27FC236}">
                <a16:creationId xmlns:a16="http://schemas.microsoft.com/office/drawing/2014/main" id="{0CBD3ADC-6A1E-5EFB-5A82-0A8170B5E220}"/>
              </a:ext>
            </a:extLst>
          </p:cNvPr>
          <p:cNvSpPr>
            <a:spLocks noGrp="1"/>
          </p:cNvSpPr>
          <p:nvPr>
            <p:ph type="body" sz="quarter" idx="24"/>
          </p:nvPr>
        </p:nvSpPr>
        <p:spPr>
          <a:xfrm>
            <a:off x="12533515" y="5291317"/>
            <a:ext cx="6701078" cy="1751682"/>
          </a:xfrm>
        </p:spPr>
        <p:txBody>
          <a:bodyPr vert="horz" lIns="0" tIns="0" rIns="0" bIns="0" rtlCol="0" anchor="t">
            <a:normAutofit/>
          </a:bodyPr>
          <a:lstStyle/>
          <a:p>
            <a:r>
              <a:rPr lang="en-US" sz="2400" b="1" dirty="0">
                <a:latin typeface="Atkinson Hyperlegible Next"/>
              </a:rPr>
              <a:t>Develop / deploy</a:t>
            </a:r>
            <a:br>
              <a:rPr lang="en-US" b="1" dirty="0"/>
            </a:br>
            <a:r>
              <a:rPr lang="en-US" sz="2200" b="1" dirty="0">
                <a:latin typeface="Atkinson Hyperlegible Next"/>
              </a:rPr>
              <a:t>Evaluations:</a:t>
            </a:r>
            <a:r>
              <a:rPr lang="en-US" sz="2200" dirty="0">
                <a:latin typeface="Atkinson Hyperlegible Next"/>
              </a:rPr>
              <a:t> Identify accessibility barriers and gain actionable guidance for fixing them through manual testing by experts, including people with disabilities</a:t>
            </a:r>
            <a:r>
              <a:rPr lang="en-US" dirty="0">
                <a:latin typeface="Atkinson Hyperlegible Next"/>
              </a:rPr>
              <a:t>.</a:t>
            </a:r>
          </a:p>
        </p:txBody>
      </p:sp>
      <p:sp>
        <p:nvSpPr>
          <p:cNvPr id="11" name="Rounded Rectangle 10">
            <a:extLst>
              <a:ext uri="{FF2B5EF4-FFF2-40B4-BE49-F238E27FC236}">
                <a16:creationId xmlns:a16="http://schemas.microsoft.com/office/drawing/2014/main" id="{A1FEA2B4-286E-C281-B189-8F944DEA42A0}"/>
              </a:ext>
              <a:ext uri="{C183D7F6-B498-43B3-948B-1728B52AA6E4}">
                <adec:decorative xmlns:adec="http://schemas.microsoft.com/office/drawing/2017/decorative" val="1"/>
              </a:ext>
            </a:extLst>
          </p:cNvPr>
          <p:cNvSpPr/>
          <p:nvPr/>
        </p:nvSpPr>
        <p:spPr>
          <a:xfrm>
            <a:off x="10383089" y="7579481"/>
            <a:ext cx="9015254" cy="2293840"/>
          </a:xfrm>
          <a:prstGeom prst="roundRect">
            <a:avLst>
              <a:gd name="adj" fmla="val 7937"/>
            </a:avLst>
          </a:prstGeom>
          <a:gradFill flip="none" rotWithShape="1">
            <a:gsLst>
              <a:gs pos="91000">
                <a:schemeClr val="accent1"/>
              </a:gs>
              <a:gs pos="58045">
                <a:srgbClr val="4116AB"/>
              </a:gs>
              <a:gs pos="0">
                <a:schemeClr val="accent1">
                  <a:alpha val="37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7" name="Oval 26">
            <a:extLst>
              <a:ext uri="{FF2B5EF4-FFF2-40B4-BE49-F238E27FC236}">
                <a16:creationId xmlns:a16="http://schemas.microsoft.com/office/drawing/2014/main" id="{EA299DCB-D15E-B1DF-3244-D15AD8E0EAF9}"/>
              </a:ext>
              <a:ext uri="{C183D7F6-B498-43B3-948B-1728B52AA6E4}">
                <adec:decorative xmlns:adec="http://schemas.microsoft.com/office/drawing/2017/decorative" val="1"/>
              </a:ext>
            </a:extLst>
          </p:cNvPr>
          <p:cNvSpPr/>
          <p:nvPr/>
        </p:nvSpPr>
        <p:spPr>
          <a:xfrm>
            <a:off x="10754581" y="7993982"/>
            <a:ext cx="1489166" cy="1489166"/>
          </a:xfrm>
          <a:prstGeom prst="ellipse">
            <a:avLst/>
          </a:prstGeom>
          <a:solidFill>
            <a:schemeClr val="tx1">
              <a:alpha val="572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21" name="Icon (decorative)">
            <a:extLst>
              <a:ext uri="{FF2B5EF4-FFF2-40B4-BE49-F238E27FC236}">
                <a16:creationId xmlns:a16="http://schemas.microsoft.com/office/drawing/2014/main" id="{953CF940-DDC3-DA11-3DB0-0B9DFE1B58D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014176" y="8253673"/>
            <a:ext cx="969999" cy="969999"/>
          </a:xfrm>
          <a:prstGeom prst="rect">
            <a:avLst/>
          </a:prstGeom>
        </p:spPr>
      </p:pic>
      <p:sp>
        <p:nvSpPr>
          <p:cNvPr id="14" name="Text Placeholder 13">
            <a:extLst>
              <a:ext uri="{FF2B5EF4-FFF2-40B4-BE49-F238E27FC236}">
                <a16:creationId xmlns:a16="http://schemas.microsoft.com/office/drawing/2014/main" id="{579541F5-002F-C316-B849-6211EF655BBF}"/>
              </a:ext>
            </a:extLst>
          </p:cNvPr>
          <p:cNvSpPr>
            <a:spLocks noGrp="1"/>
          </p:cNvSpPr>
          <p:nvPr>
            <p:ph type="body" sz="quarter" idx="25"/>
          </p:nvPr>
        </p:nvSpPr>
        <p:spPr>
          <a:xfrm>
            <a:off x="12533515" y="7989502"/>
            <a:ext cx="5767834" cy="1597446"/>
          </a:xfrm>
        </p:spPr>
        <p:txBody>
          <a:bodyPr vert="horz" lIns="0" tIns="0" rIns="0" bIns="0" rtlCol="0" anchor="t">
            <a:normAutofit/>
          </a:bodyPr>
          <a:lstStyle/>
          <a:p>
            <a:r>
              <a:rPr lang="en-US" sz="2400" b="1" dirty="0">
                <a:latin typeface="Atkinson Hyperlegible Next"/>
              </a:rPr>
              <a:t>Deploy / discovery</a:t>
            </a:r>
            <a:br>
              <a:rPr lang="en-US" sz="2400" b="1" dirty="0"/>
            </a:br>
            <a:r>
              <a:rPr lang="en-US" sz="2200" b="1" dirty="0">
                <a:latin typeface="Atkinson Hyperlegible Next"/>
              </a:rPr>
              <a:t>Scanning &amp; Monitoring: </a:t>
            </a:r>
            <a:r>
              <a:rPr lang="en-US" sz="2200" dirty="0">
                <a:latin typeface="Atkinson Hyperlegible Next"/>
              </a:rPr>
              <a:t>Build remediation into live websites to improve site accessibility without adding to workloads.  </a:t>
            </a:r>
            <a:r>
              <a:rPr lang="en-US" sz="2400" dirty="0">
                <a:latin typeface="Atkinson Hyperlegible Next"/>
              </a:rPr>
              <a:t>​</a:t>
            </a:r>
          </a:p>
        </p:txBody>
      </p:sp>
      <p:sp>
        <p:nvSpPr>
          <p:cNvPr id="15" name="Slide Number Placeholder 14">
            <a:extLst>
              <a:ext uri="{FF2B5EF4-FFF2-40B4-BE49-F238E27FC236}">
                <a16:creationId xmlns:a16="http://schemas.microsoft.com/office/drawing/2014/main" id="{302A67AE-3776-2CF1-FE94-62D1A1498D35}"/>
              </a:ext>
            </a:extLst>
          </p:cNvPr>
          <p:cNvSpPr>
            <a:spLocks noGrp="1"/>
          </p:cNvSpPr>
          <p:nvPr>
            <p:ph type="sldNum" sz="quarter" idx="4"/>
          </p:nvPr>
        </p:nvSpPr>
        <p:spPr/>
        <p:txBody>
          <a:bodyPr/>
          <a:lstStyle/>
          <a:p>
            <a:fld id="{A92F391C-92B0-C347-9F3F-2E247402BADB}" type="slidenum">
              <a:rPr lang="en-US" smtClean="0"/>
              <a:pPr/>
              <a:t>21</a:t>
            </a:fld>
            <a:endParaRPr lang="en-US"/>
          </a:p>
        </p:txBody>
      </p:sp>
    </p:spTree>
    <p:extLst>
      <p:ext uri="{BB962C8B-B14F-4D97-AF65-F5344CB8AC3E}">
        <p14:creationId xmlns:p14="http://schemas.microsoft.com/office/powerpoint/2010/main" val="406261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335C-676A-C2AE-7FFD-CF6E3E11C588}"/>
              </a:ext>
            </a:extLst>
          </p:cNvPr>
          <p:cNvSpPr>
            <a:spLocks noGrp="1"/>
          </p:cNvSpPr>
          <p:nvPr>
            <p:ph type="ctrTitle" idx="4294967295"/>
          </p:nvPr>
        </p:nvSpPr>
        <p:spPr>
          <a:xfrm>
            <a:off x="2025072" y="2291439"/>
            <a:ext cx="12833927" cy="3141663"/>
          </a:xfrm>
        </p:spPr>
        <p:txBody>
          <a:bodyPr>
            <a:noAutofit/>
          </a:bodyPr>
          <a:lstStyle/>
          <a:p>
            <a:r>
              <a:rPr lang="en-US" sz="12000" dirty="0"/>
              <a:t>Conclusion</a:t>
            </a:r>
          </a:p>
        </p:txBody>
      </p:sp>
    </p:spTree>
    <p:extLst>
      <p:ext uri="{BB962C8B-B14F-4D97-AF65-F5344CB8AC3E}">
        <p14:creationId xmlns:p14="http://schemas.microsoft.com/office/powerpoint/2010/main" val="2091414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8EB5DB-E57A-9118-4DA0-6A764EE51911}"/>
              </a:ext>
            </a:extLst>
          </p:cNvPr>
          <p:cNvSpPr>
            <a:spLocks noGrp="1"/>
          </p:cNvSpPr>
          <p:nvPr>
            <p:ph type="title" idx="4294967295"/>
          </p:nvPr>
        </p:nvSpPr>
        <p:spPr>
          <a:xfrm>
            <a:off x="5111558" y="4000125"/>
            <a:ext cx="5834986" cy="37722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defTabSz="914400" rtl="0" eaLnBrk="1" fontAlgn="auto" latinLnBrk="0" hangingPunct="1">
              <a:lnSpc>
                <a:spcPts val="8400"/>
              </a:lnSpc>
              <a:spcBef>
                <a:spcPts val="1000"/>
              </a:spcBef>
              <a:spcAft>
                <a:spcPts val="0"/>
              </a:spcAft>
              <a:buClrTx/>
              <a:buSzTx/>
              <a:buFontTx/>
              <a:buNone/>
              <a:tabLst/>
              <a:defRPr/>
            </a:pPr>
            <a:r>
              <a:rPr kumimoji="0" lang="en-US" sz="7000" b="0" u="none" strike="noStrike" kern="1200" cap="none" spc="0" normalizeH="0" baseline="0" noProof="0" dirty="0">
                <a:ln>
                  <a:noFill/>
                </a:ln>
                <a:effectLst/>
                <a:uLnTx/>
                <a:uFillTx/>
                <a:latin typeface="Atkinson Hyperlegible Next"/>
                <a:ea typeface="+mn-ea"/>
                <a:cs typeface="+mn-cs"/>
              </a:rPr>
              <a:t>Ready to </a:t>
            </a:r>
            <a:r>
              <a:rPr lang="en-US" sz="7000" b="0" dirty="0">
                <a:latin typeface="Atkinson Hyperlegible Next"/>
                <a:ea typeface="+mn-ea"/>
                <a:cs typeface="+mn-cs"/>
              </a:rPr>
              <a:t>start</a:t>
            </a:r>
            <a:r>
              <a:rPr kumimoji="0" lang="en-US" sz="7000" b="0" u="none" strike="noStrike" kern="1200" cap="none" spc="0" normalizeH="0" baseline="0" noProof="0" dirty="0">
                <a:ln>
                  <a:noFill/>
                </a:ln>
                <a:effectLst/>
                <a:uLnTx/>
                <a:uFillTx/>
                <a:latin typeface="Atkinson Hyperlegible Next"/>
                <a:ea typeface="+mn-ea"/>
                <a:cs typeface="+mn-cs"/>
              </a:rPr>
              <a:t> </a:t>
            </a:r>
            <a:r>
              <a:rPr lang="en-US" sz="7000" b="0" dirty="0">
                <a:latin typeface="Atkinson Hyperlegible Next"/>
                <a:ea typeface="+mn-ea"/>
                <a:cs typeface="+mn-cs"/>
              </a:rPr>
              <a:t>your</a:t>
            </a:r>
            <a:r>
              <a:rPr kumimoji="0" lang="en-US" sz="7000" b="0" u="none" strike="noStrike" kern="1200" cap="none" spc="0" normalizeH="0" baseline="0" noProof="0" dirty="0">
                <a:ln>
                  <a:noFill/>
                </a:ln>
                <a:effectLst/>
                <a:uLnTx/>
                <a:uFillTx/>
                <a:latin typeface="Atkinson Hyperlegible Next"/>
                <a:ea typeface="+mn-ea"/>
                <a:cs typeface="+mn-cs"/>
              </a:rPr>
              <a:t> </a:t>
            </a:r>
            <a:r>
              <a:rPr lang="en-US" sz="7000" b="0" dirty="0">
                <a:latin typeface="Atkinson Hyperlegible Next"/>
                <a:ea typeface="+mn-ea"/>
                <a:cs typeface="+mn-cs"/>
              </a:rPr>
              <a:t>own</a:t>
            </a:r>
            <a:r>
              <a:rPr kumimoji="0" lang="en-US" sz="7000" b="0" u="none" strike="noStrike" kern="1200" cap="none" spc="0" normalizeH="0" baseline="0" noProof="0" dirty="0">
                <a:ln>
                  <a:noFill/>
                </a:ln>
                <a:effectLst/>
                <a:uLnTx/>
                <a:uFillTx/>
                <a:latin typeface="Atkinson Hyperlegible Next"/>
                <a:ea typeface="+mn-ea"/>
                <a:cs typeface="+mn-cs"/>
              </a:rPr>
              <a:t> </a:t>
            </a:r>
            <a:r>
              <a:rPr lang="en-US" sz="7000" b="0" dirty="0">
                <a:latin typeface="Atkinson Hyperlegible Next"/>
                <a:ea typeface="+mn-ea"/>
                <a:cs typeface="+mn-cs"/>
              </a:rPr>
              <a:t>playbook</a:t>
            </a:r>
            <a:r>
              <a:rPr kumimoji="0" lang="en-US" sz="7000" b="0" u="none" strike="noStrike" kern="1200" cap="none" spc="0" normalizeH="0" baseline="0" noProof="0" dirty="0">
                <a:ln>
                  <a:noFill/>
                </a:ln>
                <a:effectLst/>
                <a:uLnTx/>
                <a:uFillTx/>
                <a:latin typeface="Atkinson Hyperlegible Next"/>
                <a:ea typeface="+mn-ea"/>
                <a:cs typeface="+mn-cs"/>
              </a:rPr>
              <a:t>? </a:t>
            </a:r>
          </a:p>
        </p:txBody>
      </p:sp>
      <p:sp>
        <p:nvSpPr>
          <p:cNvPr id="7" name="Rounded Rectangle 6">
            <a:extLst>
              <a:ext uri="{FF2B5EF4-FFF2-40B4-BE49-F238E27FC236}">
                <a16:creationId xmlns:a16="http://schemas.microsoft.com/office/drawing/2014/main" id="{72D3BAD4-9EF3-D75A-3B85-7E85FC1B351E}"/>
              </a:ext>
              <a:ext uri="{C183D7F6-B498-43B3-948B-1728B52AA6E4}">
                <adec:decorative xmlns:adec="http://schemas.microsoft.com/office/drawing/2017/decorative" val="1"/>
              </a:ext>
            </a:extLst>
          </p:cNvPr>
          <p:cNvSpPr/>
          <p:nvPr/>
        </p:nvSpPr>
        <p:spPr>
          <a:xfrm>
            <a:off x="11675435" y="3953427"/>
            <a:ext cx="3450621" cy="3450621"/>
          </a:xfrm>
          <a:prstGeom prst="roundRect">
            <a:avLst>
              <a:gd name="adj" fmla="val 835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4" name="Body text">
            <a:extLst>
              <a:ext uri="{FF2B5EF4-FFF2-40B4-BE49-F238E27FC236}">
                <a16:creationId xmlns:a16="http://schemas.microsoft.com/office/drawing/2014/main" id="{A712C616-0A51-3DE9-6C15-2BF2830488B1}"/>
              </a:ext>
            </a:extLst>
          </p:cNvPr>
          <p:cNvSpPr txBox="1">
            <a:spLocks/>
          </p:cNvSpPr>
          <p:nvPr/>
        </p:nvSpPr>
        <p:spPr>
          <a:xfrm>
            <a:off x="12187756" y="5091511"/>
            <a:ext cx="2425978" cy="1369814"/>
          </a:xfrm>
          <a:prstGeom prst="rect">
            <a:avLst/>
          </a:prstGeom>
          <a:noFill/>
          <a:ln>
            <a:noFill/>
          </a:ln>
        </p:spPr>
        <p:txBody>
          <a:bodyPr vert="horz" lIns="0" tIns="0" rIns="0" bIns="0" rtlCol="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b="1" dirty="0">
                <a:solidFill>
                  <a:schemeClr val="tx1"/>
                </a:solidFill>
                <a:latin typeface="Atkinson Hyperlegible Next"/>
              </a:rPr>
              <a:t>QR Code to be placed when ready</a:t>
            </a:r>
            <a:endParaRPr lang="en-GB" dirty="0">
              <a:solidFill>
                <a:schemeClr val="tx1"/>
              </a:solidFill>
            </a:endParaRPr>
          </a:p>
          <a:p>
            <a:endParaRPr lang="en-GB" sz="2000" dirty="0"/>
          </a:p>
        </p:txBody>
      </p:sp>
      <p:sp>
        <p:nvSpPr>
          <p:cNvPr id="8" name="Rounded Rectangle 7">
            <a:extLst>
              <a:ext uri="{FF2B5EF4-FFF2-40B4-BE49-F238E27FC236}">
                <a16:creationId xmlns:a16="http://schemas.microsoft.com/office/drawing/2014/main" id="{D7B43A90-E45C-FB9B-565F-CDFF8D39E51F}"/>
              </a:ext>
              <a:ext uri="{C183D7F6-B498-43B3-948B-1728B52AA6E4}">
                <adec:decorative xmlns:adec="http://schemas.microsoft.com/office/drawing/2017/decorative" val="1"/>
              </a:ext>
            </a:extLst>
          </p:cNvPr>
          <p:cNvSpPr/>
          <p:nvPr/>
        </p:nvSpPr>
        <p:spPr>
          <a:xfrm>
            <a:off x="11309683" y="3584961"/>
            <a:ext cx="4162927" cy="4187438"/>
          </a:xfrm>
          <a:prstGeom prst="roundRect">
            <a:avLst>
              <a:gd name="adj" fmla="val 13115"/>
            </a:avLst>
          </a:prstGeom>
          <a:noFill/>
          <a:ln w="31750">
            <a:gradFill flip="none" rotWithShape="1">
              <a:gsLst>
                <a:gs pos="0">
                  <a:schemeClr val="accent2">
                    <a:lumMod val="60000"/>
                    <a:lumOff val="40000"/>
                  </a:schemeClr>
                </a:gs>
                <a:gs pos="100000">
                  <a:schemeClr val="accent1"/>
                </a:gs>
              </a:gsLst>
              <a:lin ang="2700000" scaled="1"/>
              <a:tileRect/>
            </a:gradFill>
          </a:ln>
          <a:effectLst>
            <a:outerShdw blurRad="351418" dist="38100" dir="8100000" sx="103000" sy="103000" algn="tr" rotWithShape="0">
              <a:schemeClr val="accent2">
                <a:lumMod val="60000"/>
                <a:lumOff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5" name="Slide Number Placeholder 4">
            <a:extLst>
              <a:ext uri="{FF2B5EF4-FFF2-40B4-BE49-F238E27FC236}">
                <a16:creationId xmlns:a16="http://schemas.microsoft.com/office/drawing/2014/main" id="{F75D117F-91E5-1303-200D-EC7ED2E4F941}"/>
              </a:ext>
            </a:extLst>
          </p:cNvPr>
          <p:cNvSpPr>
            <a:spLocks noGrp="1"/>
          </p:cNvSpPr>
          <p:nvPr>
            <p:ph type="sldNum" sz="quarter" idx="4"/>
          </p:nvPr>
        </p:nvSpPr>
        <p:spPr/>
        <p:txBody>
          <a:bodyPr/>
          <a:lstStyle/>
          <a:p>
            <a:fld id="{A92F391C-92B0-C347-9F3F-2E247402BADB}" type="slidenum">
              <a:rPr lang="en-US" smtClean="0"/>
              <a:pPr/>
              <a:t>23</a:t>
            </a:fld>
            <a:endParaRPr lang="en-US"/>
          </a:p>
        </p:txBody>
      </p:sp>
    </p:spTree>
    <p:extLst>
      <p:ext uri="{BB962C8B-B14F-4D97-AF65-F5344CB8AC3E}">
        <p14:creationId xmlns:p14="http://schemas.microsoft.com/office/powerpoint/2010/main" val="1431087310"/>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BC11B-4E13-50FD-2759-9FAC48EF3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911CB-A01B-6529-13BB-81E0028E19CD}"/>
              </a:ext>
            </a:extLst>
          </p:cNvPr>
          <p:cNvSpPr>
            <a:spLocks noGrp="1"/>
          </p:cNvSpPr>
          <p:nvPr>
            <p:ph type="ctrTitle" idx="4294967295"/>
          </p:nvPr>
        </p:nvSpPr>
        <p:spPr>
          <a:xfrm>
            <a:off x="1937085" y="2513012"/>
            <a:ext cx="12833350" cy="3141663"/>
          </a:xfrm>
        </p:spPr>
        <p:txBody>
          <a:bodyPr>
            <a:noAutofit/>
          </a:bodyPr>
          <a:lstStyle/>
          <a:p>
            <a:r>
              <a:rPr lang="en-US" sz="20000" dirty="0"/>
              <a:t>Q &amp; A</a:t>
            </a:r>
          </a:p>
        </p:txBody>
      </p:sp>
    </p:spTree>
    <p:extLst>
      <p:ext uri="{BB962C8B-B14F-4D97-AF65-F5344CB8AC3E}">
        <p14:creationId xmlns:p14="http://schemas.microsoft.com/office/powerpoint/2010/main" val="15310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DCBAE276-8068-C1C6-097C-A34A14AA2366}"/>
              </a:ext>
            </a:extLst>
          </p:cNvPr>
          <p:cNvSpPr>
            <a:spLocks noGrp="1"/>
          </p:cNvSpPr>
          <p:nvPr>
            <p:ph type="title" idx="4294967295"/>
          </p:nvPr>
        </p:nvSpPr>
        <p:spPr>
          <a:xfrm>
            <a:off x="0" y="-1177925"/>
            <a:ext cx="18313400" cy="1133475"/>
          </a:xfrm>
        </p:spPr>
        <p:txBody>
          <a:bodyPr vert="horz" lIns="0" tIns="182880" rIns="182880" bIns="182880" rtlCol="0" anchor="b" anchorCtr="0">
            <a:noAutofit/>
          </a:bodyPr>
          <a:lstStyle/>
          <a:p>
            <a:r>
              <a:rPr lang="en-UA" dirty="0">
                <a:solidFill>
                  <a:schemeClr val="tx2"/>
                </a:solidFill>
              </a:rPr>
              <a:t>Thank you</a:t>
            </a:r>
          </a:p>
        </p:txBody>
      </p:sp>
    </p:spTree>
    <p:extLst>
      <p:ext uri="{BB962C8B-B14F-4D97-AF65-F5344CB8AC3E}">
        <p14:creationId xmlns:p14="http://schemas.microsoft.com/office/powerpoint/2010/main" val="65697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D6E288-9654-40A7-F186-5469806F6C43}"/>
              </a:ext>
            </a:extLst>
          </p:cNvPr>
          <p:cNvSpPr>
            <a:spLocks noGrp="1"/>
          </p:cNvSpPr>
          <p:nvPr>
            <p:ph type="title"/>
          </p:nvPr>
        </p:nvSpPr>
        <p:spPr>
          <a:xfrm>
            <a:off x="871538" y="4844458"/>
            <a:ext cx="3619854" cy="1436946"/>
          </a:xfrm>
        </p:spPr>
        <p:txBody>
          <a:bodyPr/>
          <a:lstStyle/>
          <a:p>
            <a:r>
              <a:rPr lang="en-UA" dirty="0"/>
              <a:t>Agenda</a:t>
            </a:r>
          </a:p>
        </p:txBody>
      </p:sp>
      <p:sp>
        <p:nvSpPr>
          <p:cNvPr id="3" name="Body text">
            <a:extLst>
              <a:ext uri="{FF2B5EF4-FFF2-40B4-BE49-F238E27FC236}">
                <a16:creationId xmlns:a16="http://schemas.microsoft.com/office/drawing/2014/main" id="{4DBA5250-4C40-3337-E91A-09F4A9B03561}"/>
              </a:ext>
            </a:extLst>
          </p:cNvPr>
          <p:cNvSpPr>
            <a:spLocks noGrp="1"/>
          </p:cNvSpPr>
          <p:nvPr>
            <p:ph type="body" sz="quarter" idx="4294967295"/>
          </p:nvPr>
        </p:nvSpPr>
        <p:spPr>
          <a:xfrm>
            <a:off x="8238302" y="3289147"/>
            <a:ext cx="9512669" cy="4547567"/>
          </a:xfrm>
        </p:spPr>
        <p:txBody>
          <a:bodyPr vert="horz" lIns="0" tIns="0" rIns="0" bIns="0" rtlCol="0" anchor="t">
            <a:normAutofit/>
          </a:bodyPr>
          <a:lstStyle/>
          <a:p>
            <a:pPr marL="342900" indent="-342900">
              <a:lnSpc>
                <a:spcPct val="150000"/>
              </a:lnSpc>
              <a:buFont typeface="Wingdings" pitchFamily="2" charset="2"/>
              <a:buChar char="§"/>
            </a:pPr>
            <a:r>
              <a:rPr lang="en-GB" sz="2800" b="1" dirty="0">
                <a:solidFill>
                  <a:schemeClr val="accent2">
                    <a:lumMod val="60000"/>
                    <a:lumOff val="40000"/>
                  </a:schemeClr>
                </a:solidFill>
                <a:latin typeface="Atkinson Hyperlegible Next"/>
              </a:rPr>
              <a:t>Introduction: </a:t>
            </a:r>
            <a:r>
              <a:rPr lang="en-GB" sz="2800" dirty="0">
                <a:latin typeface="Atkinson Hyperlegible Next"/>
              </a:rPr>
              <a:t>Where accessibility breaks down</a:t>
            </a:r>
            <a:endParaRPr lang="en-US" sz="2800" dirty="0"/>
          </a:p>
          <a:p>
            <a:pPr marL="342900" indent="-342900">
              <a:lnSpc>
                <a:spcPct val="150000"/>
              </a:lnSpc>
              <a:buFont typeface="Wingdings" pitchFamily="2" charset="2"/>
              <a:buChar char="§"/>
            </a:pPr>
            <a:r>
              <a:rPr lang="en-GB" sz="2800" b="1" dirty="0">
                <a:solidFill>
                  <a:schemeClr val="accent2">
                    <a:lumMod val="60000"/>
                    <a:lumOff val="40000"/>
                  </a:schemeClr>
                </a:solidFill>
                <a:latin typeface="Atkinson Hyperlegible Next"/>
              </a:rPr>
              <a:t>Playbook outline: </a:t>
            </a:r>
            <a:r>
              <a:rPr lang="en-GB" sz="2800" dirty="0">
                <a:latin typeface="Atkinson Hyperlegible Next"/>
              </a:rPr>
              <a:t>What is an Accessibility Playbook? </a:t>
            </a:r>
          </a:p>
          <a:p>
            <a:pPr marL="342900" indent="-342900">
              <a:lnSpc>
                <a:spcPct val="150000"/>
              </a:lnSpc>
              <a:buFont typeface="Wingdings" pitchFamily="2" charset="2"/>
              <a:buChar char="§"/>
            </a:pPr>
            <a:r>
              <a:rPr lang="en-GB" sz="2800" b="1" dirty="0">
                <a:solidFill>
                  <a:schemeClr val="accent2">
                    <a:lumMod val="60000"/>
                    <a:lumOff val="40000"/>
                  </a:schemeClr>
                </a:solidFill>
                <a:latin typeface="Atkinson Hyperlegible Next"/>
              </a:rPr>
              <a:t>Stage gates: </a:t>
            </a:r>
            <a:r>
              <a:rPr lang="en-GB" sz="2800" dirty="0">
                <a:latin typeface="Atkinson Hyperlegible Next"/>
              </a:rPr>
              <a:t>You checkpoints for accessibility success</a:t>
            </a:r>
            <a:endParaRPr lang="en-GB" sz="2800" dirty="0"/>
          </a:p>
          <a:p>
            <a:pPr marL="342900" indent="-342900">
              <a:lnSpc>
                <a:spcPct val="150000"/>
              </a:lnSpc>
              <a:buFont typeface="Wingdings" pitchFamily="2" charset="2"/>
              <a:buChar char="§"/>
            </a:pPr>
            <a:r>
              <a:rPr lang="en-GB" sz="2800" b="1" dirty="0">
                <a:solidFill>
                  <a:schemeClr val="accent2">
                    <a:lumMod val="60000"/>
                    <a:lumOff val="40000"/>
                  </a:schemeClr>
                </a:solidFill>
                <a:latin typeface="Atkinson Hyperlegible Next"/>
              </a:rPr>
              <a:t>Ceremonies: </a:t>
            </a:r>
            <a:r>
              <a:rPr lang="en-GB" sz="2800" dirty="0">
                <a:latin typeface="Atkinson Hyperlegible Next"/>
              </a:rPr>
              <a:t>Plays you can use to pass each stage gate </a:t>
            </a:r>
            <a:endParaRPr lang="en-GB" sz="2800" dirty="0"/>
          </a:p>
          <a:p>
            <a:pPr marL="342900" indent="-342900">
              <a:lnSpc>
                <a:spcPct val="150000"/>
              </a:lnSpc>
              <a:buFont typeface="Wingdings" pitchFamily="2" charset="2"/>
              <a:buChar char="§"/>
            </a:pPr>
            <a:r>
              <a:rPr lang="en-GB" sz="2800" b="1" dirty="0">
                <a:solidFill>
                  <a:schemeClr val="accent2">
                    <a:lumMod val="60000"/>
                    <a:lumOff val="40000"/>
                  </a:schemeClr>
                </a:solidFill>
                <a:latin typeface="Atkinson Hyperlegible Next"/>
              </a:rPr>
              <a:t>Tools: </a:t>
            </a:r>
            <a:r>
              <a:rPr lang="en-GB" sz="2800" dirty="0">
                <a:latin typeface="Atkinson Hyperlegible Next"/>
              </a:rPr>
              <a:t>The equipment that supports your ceremonies </a:t>
            </a:r>
            <a:br>
              <a:rPr lang="uk-UA" sz="2800" dirty="0">
                <a:latin typeface="Atkinson Hyperlegible Next"/>
              </a:rPr>
            </a:br>
            <a:r>
              <a:rPr lang="en-GB" sz="2800" dirty="0">
                <a:latin typeface="Atkinson Hyperlegible Next"/>
              </a:rPr>
              <a:t>and outcomes</a:t>
            </a:r>
            <a:endParaRPr lang="en-GB" sz="2000" dirty="0"/>
          </a:p>
        </p:txBody>
      </p:sp>
      <p:sp>
        <p:nvSpPr>
          <p:cNvPr id="4" name="Slide Number Placeholder 3">
            <a:extLst>
              <a:ext uri="{FF2B5EF4-FFF2-40B4-BE49-F238E27FC236}">
                <a16:creationId xmlns:a16="http://schemas.microsoft.com/office/drawing/2014/main" id="{C5B5817E-0115-F8E5-F439-71C6AEC5C728}"/>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3</a:t>
            </a:fld>
            <a:endParaRPr lang="en-US"/>
          </a:p>
        </p:txBody>
      </p:sp>
    </p:spTree>
    <p:extLst>
      <p:ext uri="{BB962C8B-B14F-4D97-AF65-F5344CB8AC3E}">
        <p14:creationId xmlns:p14="http://schemas.microsoft.com/office/powerpoint/2010/main" val="24954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4E9B9-9857-8BAB-AA6A-F63C89F5E3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A033B0-7484-3B94-0CA4-1B08F80517D2}"/>
              </a:ext>
            </a:extLst>
          </p:cNvPr>
          <p:cNvSpPr>
            <a:spLocks noGrp="1"/>
          </p:cNvSpPr>
          <p:nvPr>
            <p:ph type="title" idx="4294967295"/>
          </p:nvPr>
        </p:nvSpPr>
        <p:spPr>
          <a:xfrm>
            <a:off x="871538" y="1087438"/>
            <a:ext cx="15873412" cy="1233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6200" b="0" i="0" u="none" strike="noStrike" kern="1200" cap="none" spc="0" normalizeH="0" baseline="0" noProof="0" dirty="0">
                <a:ln>
                  <a:noFill/>
                </a:ln>
                <a:effectLst/>
                <a:uLnTx/>
                <a:uFillTx/>
                <a:latin typeface="Atkinson Hyperlegible Next"/>
                <a:ea typeface="+mn-ea"/>
                <a:cs typeface="+mn-cs"/>
              </a:rPr>
              <a:t>Problem </a:t>
            </a:r>
            <a:r>
              <a:rPr lang="en-US" sz="6200" b="0" dirty="0">
                <a:latin typeface="Atkinson Hyperlegible Next"/>
                <a:ea typeface="+mn-ea"/>
                <a:cs typeface="+mn-cs"/>
              </a:rPr>
              <a:t>statement</a:t>
            </a:r>
            <a:endParaRPr kumimoji="0" lang="en-US" sz="6200" b="0" i="0" u="none" strike="noStrike" kern="1200" cap="none" spc="0" normalizeH="0" baseline="0" noProof="0" dirty="0">
              <a:ln>
                <a:noFill/>
              </a:ln>
              <a:solidFill>
                <a:schemeClr val="bg1"/>
              </a:solidFill>
              <a:effectLst/>
              <a:uLnTx/>
              <a:uFillTx/>
              <a:latin typeface="Atkinson Hyperlegible Next" pitchFamily="2" charset="77"/>
              <a:ea typeface="+mn-ea"/>
              <a:cs typeface="+mn-cs"/>
            </a:endParaRPr>
          </a:p>
        </p:txBody>
      </p:sp>
      <p:sp>
        <p:nvSpPr>
          <p:cNvPr id="3" name="Text Placeholder 2">
            <a:extLst>
              <a:ext uri="{FF2B5EF4-FFF2-40B4-BE49-F238E27FC236}">
                <a16:creationId xmlns:a16="http://schemas.microsoft.com/office/drawing/2014/main" id="{931FC45A-15AE-FB8D-DDED-B1FE040D0BDB}"/>
              </a:ext>
            </a:extLst>
          </p:cNvPr>
          <p:cNvSpPr>
            <a:spLocks noGrp="1"/>
          </p:cNvSpPr>
          <p:nvPr>
            <p:ph type="body" sz="quarter" idx="13"/>
          </p:nvPr>
        </p:nvSpPr>
        <p:spPr>
          <a:xfrm>
            <a:off x="1802266" y="3359426"/>
            <a:ext cx="15073312" cy="6141353"/>
          </a:xfrm>
        </p:spPr>
        <p:txBody>
          <a:bodyPr>
            <a:normAutofit/>
          </a:bodyPr>
          <a:lstStyle/>
          <a:p>
            <a:pPr>
              <a:lnSpc>
                <a:spcPts val="6000"/>
              </a:lnSpc>
            </a:pPr>
            <a:r>
              <a:rPr lang="en-US" sz="4400" dirty="0"/>
              <a:t>When accessibility issues surface late in the development cycle or after an asset is live, it takes longer and costs more to fix them. </a:t>
            </a:r>
            <a:r>
              <a:rPr lang="en-US" sz="4400" dirty="0">
                <a:gradFill flip="none" rotWithShape="1">
                  <a:gsLst>
                    <a:gs pos="0">
                      <a:schemeClr val="accent2">
                        <a:lumMod val="60000"/>
                        <a:lumOff val="40000"/>
                      </a:schemeClr>
                    </a:gs>
                    <a:gs pos="100000">
                      <a:schemeClr val="accent1">
                        <a:lumMod val="60000"/>
                        <a:lumOff val="40000"/>
                      </a:schemeClr>
                    </a:gs>
                  </a:gsLst>
                  <a:lin ang="0" scaled="1"/>
                  <a:tileRect/>
                </a:gradFill>
              </a:rPr>
              <a:t>And the more problems you find, the harder it is to ensure your process </a:t>
            </a:r>
            <a:r>
              <a:rPr lang="en-US" sz="4400" dirty="0"/>
              <a:t>for handling them is thorough and efficient enough to minimize your exposure and </a:t>
            </a:r>
            <a:br>
              <a:rPr lang="uk-UA" sz="4400" dirty="0"/>
            </a:br>
            <a:r>
              <a:rPr lang="en-US" sz="4400" dirty="0"/>
              <a:t>production issues. </a:t>
            </a:r>
            <a:endParaRPr lang="en-GB" sz="4400" dirty="0"/>
          </a:p>
        </p:txBody>
      </p:sp>
      <p:sp>
        <p:nvSpPr>
          <p:cNvPr id="4" name="Slide Number Placeholder 3">
            <a:extLst>
              <a:ext uri="{FF2B5EF4-FFF2-40B4-BE49-F238E27FC236}">
                <a16:creationId xmlns:a16="http://schemas.microsoft.com/office/drawing/2014/main" id="{3642158D-C39F-89D1-3838-DF8CD6BD6936}"/>
              </a:ext>
            </a:extLst>
          </p:cNvPr>
          <p:cNvSpPr>
            <a:spLocks noGrp="1"/>
          </p:cNvSpPr>
          <p:nvPr>
            <p:ph type="sldNum" sz="quarter" idx="4"/>
          </p:nvPr>
        </p:nvSpPr>
        <p:spPr/>
        <p:txBody>
          <a:bodyPr/>
          <a:lstStyle/>
          <a:p>
            <a:fld id="{A92F391C-92B0-C347-9F3F-2E247402BADB}" type="slidenum">
              <a:rPr lang="en-US" smtClean="0"/>
              <a:pPr/>
              <a:t>4</a:t>
            </a:fld>
            <a:endParaRPr lang="en-US"/>
          </a:p>
        </p:txBody>
      </p:sp>
    </p:spTree>
    <p:extLst>
      <p:ext uri="{BB962C8B-B14F-4D97-AF65-F5344CB8AC3E}">
        <p14:creationId xmlns:p14="http://schemas.microsoft.com/office/powerpoint/2010/main" val="3681743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277EB-3D91-E167-7E10-FE097F4458EE}"/>
              </a:ext>
            </a:extLst>
          </p:cNvPr>
          <p:cNvSpPr>
            <a:spLocks noGrp="1"/>
          </p:cNvSpPr>
          <p:nvPr>
            <p:ph type="title" idx="4294967295"/>
          </p:nvPr>
        </p:nvSpPr>
        <p:spPr>
          <a:xfrm>
            <a:off x="871538" y="3746294"/>
            <a:ext cx="5757862" cy="4783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6200" b="0" i="0" u="none" strike="noStrike" kern="1200" cap="none" spc="0" normalizeH="0" baseline="0" noProof="0" dirty="0">
                <a:ln>
                  <a:noFill/>
                </a:ln>
                <a:effectLst/>
                <a:uLnTx/>
                <a:uFillTx/>
                <a:latin typeface="Atkinson Hyperlegible Next"/>
                <a:ea typeface="+mn-ea"/>
                <a:cs typeface="+mn-cs"/>
              </a:rPr>
              <a:t>Design</a:t>
            </a:r>
            <a:r>
              <a:rPr lang="en-US" sz="6200" b="0" dirty="0">
                <a:latin typeface="Atkinson Hyperlegible Next"/>
                <a:ea typeface="+mn-ea"/>
                <a:cs typeface="+mn-cs"/>
              </a:rPr>
              <a:t>:</a:t>
            </a:r>
            <a:r>
              <a:rPr kumimoji="0" lang="en-US" sz="6200" b="0" i="0" u="none" strike="noStrike" kern="1200" cap="none" spc="0" normalizeH="0" baseline="0" noProof="0" dirty="0">
                <a:ln>
                  <a:noFill/>
                </a:ln>
                <a:effectLst/>
                <a:uLnTx/>
                <a:uFillTx/>
                <a:latin typeface="Atkinson Hyperlegible Next"/>
                <a:ea typeface="+mn-ea"/>
                <a:cs typeface="+mn-cs"/>
              </a:rPr>
              <a:t> </a:t>
            </a:r>
            <a:r>
              <a:rPr lang="en-US" sz="6200" b="0" dirty="0">
                <a:latin typeface="Atkinson Hyperlegible Next"/>
                <a:ea typeface="+mn-ea"/>
                <a:cs typeface="+mn-cs"/>
              </a:rPr>
              <a:t>development</a:t>
            </a:r>
            <a:r>
              <a:rPr kumimoji="0" lang="en-US" sz="6200" b="0" i="0" u="none" strike="noStrike" kern="1200" cap="none" spc="0" normalizeH="0" baseline="0" noProof="0" dirty="0">
                <a:ln>
                  <a:noFill/>
                </a:ln>
                <a:effectLst/>
                <a:uLnTx/>
                <a:uFillTx/>
                <a:latin typeface="Atkinson Hyperlegible Next"/>
                <a:ea typeface="+mn-ea"/>
                <a:cs typeface="+mn-cs"/>
              </a:rPr>
              <a:t> </a:t>
            </a:r>
            <a:r>
              <a:rPr lang="en-US" sz="6200" b="0" dirty="0">
                <a:latin typeface="Atkinson Hyperlegible Next"/>
                <a:ea typeface="+mn-ea"/>
                <a:cs typeface="+mn-cs"/>
              </a:rPr>
              <a:t>life</a:t>
            </a:r>
            <a:r>
              <a:rPr kumimoji="0" lang="en-US" sz="6200" b="0" i="0" u="none" strike="noStrike" kern="1200" cap="none" spc="0" normalizeH="0" baseline="0" noProof="0" dirty="0">
                <a:ln>
                  <a:noFill/>
                </a:ln>
                <a:effectLst/>
                <a:uLnTx/>
                <a:uFillTx/>
                <a:latin typeface="Atkinson Hyperlegible Next"/>
                <a:ea typeface="+mn-ea"/>
                <a:cs typeface="+mn-cs"/>
              </a:rPr>
              <a:t> </a:t>
            </a:r>
            <a:r>
              <a:rPr lang="en-US" sz="6200" b="0" dirty="0">
                <a:latin typeface="Atkinson Hyperlegible Next"/>
                <a:ea typeface="+mn-ea"/>
                <a:cs typeface="+mn-cs"/>
              </a:rPr>
              <a:t>cycle</a:t>
            </a:r>
            <a:endParaRPr kumimoji="0" lang="en-US" sz="6200" b="0" i="0" u="none" strike="noStrike" kern="1200" cap="none" spc="0" normalizeH="0" baseline="0" noProof="0" dirty="0">
              <a:ln>
                <a:noFill/>
              </a:ln>
              <a:effectLst/>
              <a:uLnTx/>
              <a:uFillTx/>
              <a:latin typeface="Atkinson Hyperlegible Next"/>
              <a:ea typeface="+mn-ea"/>
              <a:cs typeface="+mn-cs"/>
            </a:endParaRPr>
          </a:p>
        </p:txBody>
      </p:sp>
      <p:pic>
        <p:nvPicPr>
          <p:cNvPr id="5" name="Picture 4" descr="A circular donut diagram depicting a five-stage development lifecycle against a dark background. The ring is divided into five segments, arranged clockwise as follows: Discovery (top), Planning (upper right), Design (lower right), Develop (lower left), and Deploy (left).">
            <a:extLst>
              <a:ext uri="{FF2B5EF4-FFF2-40B4-BE49-F238E27FC236}">
                <a16:creationId xmlns:a16="http://schemas.microsoft.com/office/drawing/2014/main" id="{133B8652-E0FE-2765-9828-CC738EB67EF9}"/>
              </a:ext>
            </a:extLst>
          </p:cNvPr>
          <p:cNvPicPr>
            <a:picLocks noChangeAspect="1"/>
          </p:cNvPicPr>
          <p:nvPr/>
        </p:nvPicPr>
        <p:blipFill>
          <a:blip r:embed="rId3"/>
          <a:stretch>
            <a:fillRect/>
          </a:stretch>
        </p:blipFill>
        <p:spPr>
          <a:xfrm>
            <a:off x="7782358" y="1046163"/>
            <a:ext cx="8868642" cy="8753820"/>
          </a:xfrm>
          <a:prstGeom prst="rect">
            <a:avLst/>
          </a:prstGeom>
        </p:spPr>
      </p:pic>
      <p:sp>
        <p:nvSpPr>
          <p:cNvPr id="4" name="Slide Number Placeholder 3">
            <a:extLst>
              <a:ext uri="{FF2B5EF4-FFF2-40B4-BE49-F238E27FC236}">
                <a16:creationId xmlns:a16="http://schemas.microsoft.com/office/drawing/2014/main" id="{DA89315E-116F-29ED-511C-A4D6B06BA452}"/>
              </a:ext>
            </a:extLst>
          </p:cNvPr>
          <p:cNvSpPr>
            <a:spLocks noGrp="1"/>
          </p:cNvSpPr>
          <p:nvPr>
            <p:ph type="sldNum" sz="quarter" idx="4"/>
          </p:nvPr>
        </p:nvSpPr>
        <p:spPr/>
        <p:txBody>
          <a:bodyPr/>
          <a:lstStyle/>
          <a:p>
            <a:fld id="{A92F391C-92B0-C347-9F3F-2E247402BADB}" type="slidenum">
              <a:rPr lang="en-US" smtClean="0"/>
              <a:pPr/>
              <a:t>5</a:t>
            </a:fld>
            <a:endParaRPr lang="en-US"/>
          </a:p>
        </p:txBody>
      </p:sp>
    </p:spTree>
    <p:extLst>
      <p:ext uri="{BB962C8B-B14F-4D97-AF65-F5344CB8AC3E}">
        <p14:creationId xmlns:p14="http://schemas.microsoft.com/office/powerpoint/2010/main" val="274099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228DE79-2F52-FFF9-5457-644771A6CE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AE56FD-65D3-21F3-52EE-B198CDFC3EF4}"/>
              </a:ext>
            </a:extLst>
          </p:cNvPr>
          <p:cNvSpPr>
            <a:spLocks noGrp="1"/>
          </p:cNvSpPr>
          <p:nvPr>
            <p:ph type="title" idx="4294967295"/>
          </p:nvPr>
        </p:nvSpPr>
        <p:spPr>
          <a:xfrm>
            <a:off x="871538" y="4225028"/>
            <a:ext cx="5757862" cy="23960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lnSpc>
                <a:spcPct val="100000"/>
              </a:lnSpc>
              <a:spcBef>
                <a:spcPts val="1000"/>
              </a:spcBef>
              <a:defRPr/>
            </a:pPr>
            <a:r>
              <a:rPr lang="en-US" sz="6200" b="0" dirty="0">
                <a:latin typeface="Atkinson Hyperlegible Next"/>
              </a:rPr>
              <a:t>Accessibility breakdowns</a:t>
            </a:r>
            <a:endParaRPr kumimoji="0" lang="en-US" sz="6200" b="0" i="0" u="none" strike="noStrike" kern="1200" cap="none" spc="0" normalizeH="0" baseline="0" noProof="0" dirty="0">
              <a:ln>
                <a:noFill/>
              </a:ln>
              <a:effectLst/>
              <a:uLnTx/>
              <a:uFillTx/>
              <a:latin typeface="Atkinson Hyperlegible Next"/>
              <a:ea typeface="+mn-ea"/>
              <a:cs typeface="+mn-cs"/>
            </a:endParaRPr>
          </a:p>
        </p:txBody>
      </p:sp>
      <p:grpSp>
        <p:nvGrpSpPr>
          <p:cNvPr id="10" name="Group 9" descr="A circular donut diagram depicting a five-stage development lifecycle, with accessibility gap callouts annotated around the outside of the ring. The five segments, are arranged clockwise as: Discovery (top), Planning (upper right), Design (lower right), Develop (lower left), and Deploy (left). Four white text callouts positioned around the ring identify accessibility shortcomings associated with specific stages: &quot;Users with disabilities not considered&quot; (near Discovery/Planning), &quot;No accessibility project requirements&quot; (near Planning/Design), &quot;Designs not annotated&quot; (below, near Design/Develop), &quot;No accessibility testing&quot; (near Develop/Deploy), and &quot;No continuous monitoring&quot; (near Deploy/Discovery).">
            <a:extLst>
              <a:ext uri="{FF2B5EF4-FFF2-40B4-BE49-F238E27FC236}">
                <a16:creationId xmlns:a16="http://schemas.microsoft.com/office/drawing/2014/main" id="{80B31B97-D7E3-1BC3-D13A-FDC32B0E6412}"/>
              </a:ext>
            </a:extLst>
          </p:cNvPr>
          <p:cNvGrpSpPr/>
          <p:nvPr/>
        </p:nvGrpSpPr>
        <p:grpSpPr>
          <a:xfrm>
            <a:off x="6012997" y="1046162"/>
            <a:ext cx="13376583" cy="10263187"/>
            <a:chOff x="6012997" y="1046162"/>
            <a:chExt cx="13376583" cy="10263187"/>
          </a:xfrm>
        </p:grpSpPr>
        <p:pic>
          <p:nvPicPr>
            <p:cNvPr id="5" name="Picture 4">
              <a:extLst>
                <a:ext uri="{FF2B5EF4-FFF2-40B4-BE49-F238E27FC236}">
                  <a16:creationId xmlns:a16="http://schemas.microsoft.com/office/drawing/2014/main" id="{2D3AF5AC-67F3-A5F4-EA35-49D667CFFC0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782358" y="1046162"/>
              <a:ext cx="8868642" cy="8753820"/>
            </a:xfrm>
            <a:prstGeom prst="rect">
              <a:avLst/>
            </a:prstGeom>
          </p:spPr>
        </p:pic>
        <p:sp>
          <p:nvSpPr>
            <p:cNvPr id="3" name="Text Placeholder 4">
              <a:extLst>
                <a:ext uri="{FF2B5EF4-FFF2-40B4-BE49-F238E27FC236}">
                  <a16:creationId xmlns:a16="http://schemas.microsoft.com/office/drawing/2014/main" id="{2D4F947B-D3A6-FFF7-A3B8-F76E2E5087A2}"/>
                </a:ext>
                <a:ext uri="{C183D7F6-B498-43B3-948B-1728B52AA6E4}">
                  <adec:decorative xmlns:adec="http://schemas.microsoft.com/office/drawing/2017/decorative" val="1"/>
                </a:ext>
              </a:extLst>
            </p:cNvPr>
            <p:cNvSpPr txBox="1">
              <a:spLocks/>
            </p:cNvSpPr>
            <p:nvPr/>
          </p:nvSpPr>
          <p:spPr>
            <a:xfrm>
              <a:off x="7011156" y="1220609"/>
              <a:ext cx="3003290" cy="135507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dirty="0">
                  <a:latin typeface="Atkinson Hyperlegible Next"/>
                </a:rPr>
                <a:t>No continuous monitoring</a:t>
              </a:r>
              <a:endParaRPr lang="en-US" dirty="0"/>
            </a:p>
          </p:txBody>
        </p:sp>
        <p:sp>
          <p:nvSpPr>
            <p:cNvPr id="6" name="Text Placeholder 4">
              <a:extLst>
                <a:ext uri="{FF2B5EF4-FFF2-40B4-BE49-F238E27FC236}">
                  <a16:creationId xmlns:a16="http://schemas.microsoft.com/office/drawing/2014/main" id="{A5D0A8C9-2223-9239-61BD-86C9956B23E6}"/>
                </a:ext>
                <a:ext uri="{C183D7F6-B498-43B3-948B-1728B52AA6E4}">
                  <adec:decorative xmlns:adec="http://schemas.microsoft.com/office/drawing/2017/decorative" val="1"/>
                </a:ext>
              </a:extLst>
            </p:cNvPr>
            <p:cNvSpPr txBox="1">
              <a:spLocks/>
            </p:cNvSpPr>
            <p:nvPr/>
          </p:nvSpPr>
          <p:spPr>
            <a:xfrm>
              <a:off x="15308026" y="1113833"/>
              <a:ext cx="2802351" cy="1355075"/>
            </a:xfrm>
            <a:prstGeom prst="rect">
              <a:avLst/>
            </a:prstGeom>
          </p:spPr>
          <p:txBody>
            <a:bodyPr>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dirty="0"/>
                <a:t>Users with disabilities not considered</a:t>
              </a:r>
              <a:endParaRPr lang="en-US" sz="1800" dirty="0"/>
            </a:p>
          </p:txBody>
        </p:sp>
        <p:sp>
          <p:nvSpPr>
            <p:cNvPr id="7" name="Text Placeholder 4">
              <a:extLst>
                <a:ext uri="{FF2B5EF4-FFF2-40B4-BE49-F238E27FC236}">
                  <a16:creationId xmlns:a16="http://schemas.microsoft.com/office/drawing/2014/main" id="{8CEAA3DA-F304-BC3B-9CC1-3411B3CD194F}"/>
                </a:ext>
                <a:ext uri="{C183D7F6-B498-43B3-948B-1728B52AA6E4}">
                  <adec:decorative xmlns:adec="http://schemas.microsoft.com/office/drawing/2017/decorative" val="1"/>
                </a:ext>
              </a:extLst>
            </p:cNvPr>
            <p:cNvSpPr txBox="1">
              <a:spLocks/>
            </p:cNvSpPr>
            <p:nvPr/>
          </p:nvSpPr>
          <p:spPr>
            <a:xfrm>
              <a:off x="16767402" y="6153963"/>
              <a:ext cx="2622178" cy="1355075"/>
            </a:xfrm>
            <a:prstGeom prst="rect">
              <a:avLst/>
            </a:prstGeom>
          </p:spPr>
          <p:txBody>
            <a:bodyPr>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dirty="0"/>
                <a:t>No accessibility project requirements</a:t>
              </a:r>
              <a:endParaRPr lang="en-US" sz="1800" dirty="0"/>
            </a:p>
          </p:txBody>
        </p:sp>
        <p:sp>
          <p:nvSpPr>
            <p:cNvPr id="8" name="Text Placeholder 4">
              <a:extLst>
                <a:ext uri="{FF2B5EF4-FFF2-40B4-BE49-F238E27FC236}">
                  <a16:creationId xmlns:a16="http://schemas.microsoft.com/office/drawing/2014/main" id="{35680A92-3AA6-9948-985A-0D369BCD2CE5}"/>
                </a:ext>
                <a:ext uri="{C183D7F6-B498-43B3-948B-1728B52AA6E4}">
                  <adec:decorative xmlns:adec="http://schemas.microsoft.com/office/drawing/2017/decorative" val="1"/>
                </a:ext>
              </a:extLst>
            </p:cNvPr>
            <p:cNvSpPr txBox="1">
              <a:spLocks/>
            </p:cNvSpPr>
            <p:nvPr/>
          </p:nvSpPr>
          <p:spPr>
            <a:xfrm>
              <a:off x="10499286" y="9954274"/>
              <a:ext cx="3434785" cy="1355075"/>
            </a:xfrm>
            <a:prstGeom prst="rect">
              <a:avLst/>
            </a:prstGeom>
          </p:spPr>
          <p:txBody>
            <a:bodyPr>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dirty="0"/>
                <a:t>Designs not annotated</a:t>
              </a:r>
              <a:endParaRPr lang="en-US" sz="1800" dirty="0"/>
            </a:p>
          </p:txBody>
        </p:sp>
        <p:sp>
          <p:nvSpPr>
            <p:cNvPr id="9" name="Text Placeholder 4">
              <a:extLst>
                <a:ext uri="{FF2B5EF4-FFF2-40B4-BE49-F238E27FC236}">
                  <a16:creationId xmlns:a16="http://schemas.microsoft.com/office/drawing/2014/main" id="{354EEBC5-5154-7642-F9E6-74C290257BBF}"/>
                </a:ext>
                <a:ext uri="{C183D7F6-B498-43B3-948B-1728B52AA6E4}">
                  <adec:decorative xmlns:adec="http://schemas.microsoft.com/office/drawing/2017/decorative" val="1"/>
                </a:ext>
              </a:extLst>
            </p:cNvPr>
            <p:cNvSpPr txBox="1">
              <a:spLocks/>
            </p:cNvSpPr>
            <p:nvPr/>
          </p:nvSpPr>
          <p:spPr>
            <a:xfrm>
              <a:off x="6012997" y="6153963"/>
              <a:ext cx="2073113" cy="1355075"/>
            </a:xfrm>
            <a:prstGeom prst="rect">
              <a:avLst/>
            </a:prstGeom>
          </p:spPr>
          <p:txBody>
            <a:bodyPr>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dirty="0"/>
                <a:t>No accessibility testing</a:t>
              </a:r>
              <a:endParaRPr lang="en-US" sz="1800" dirty="0"/>
            </a:p>
          </p:txBody>
        </p:sp>
      </p:grpSp>
      <p:sp>
        <p:nvSpPr>
          <p:cNvPr id="4" name="Slide Number Placeholder 3">
            <a:extLst>
              <a:ext uri="{FF2B5EF4-FFF2-40B4-BE49-F238E27FC236}">
                <a16:creationId xmlns:a16="http://schemas.microsoft.com/office/drawing/2014/main" id="{1C519738-D4BC-86A0-D1B6-FC08EBC96DCF}"/>
              </a:ext>
            </a:extLst>
          </p:cNvPr>
          <p:cNvSpPr>
            <a:spLocks noGrp="1"/>
          </p:cNvSpPr>
          <p:nvPr>
            <p:ph type="sldNum" sz="quarter" idx="4"/>
          </p:nvPr>
        </p:nvSpPr>
        <p:spPr/>
        <p:txBody>
          <a:bodyPr/>
          <a:lstStyle/>
          <a:p>
            <a:fld id="{A92F391C-92B0-C347-9F3F-2E247402BADB}" type="slidenum">
              <a:rPr lang="en-US" smtClean="0"/>
              <a:pPr/>
              <a:t>6</a:t>
            </a:fld>
            <a:endParaRPr lang="en-US"/>
          </a:p>
        </p:txBody>
      </p:sp>
    </p:spTree>
    <p:extLst>
      <p:ext uri="{BB962C8B-B14F-4D97-AF65-F5344CB8AC3E}">
        <p14:creationId xmlns:p14="http://schemas.microsoft.com/office/powerpoint/2010/main" val="342643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4634B-EF12-7B2B-502F-4EFE57B311EC}"/>
            </a:ext>
          </a:extLst>
        </p:cNvPr>
        <p:cNvGrpSpPr/>
        <p:nvPr/>
      </p:nvGrpSpPr>
      <p:grpSpPr>
        <a:xfrm>
          <a:off x="0" y="0"/>
          <a:ext cx="0" cy="0"/>
          <a:chOff x="0" y="0"/>
          <a:chExt cx="0" cy="0"/>
        </a:xfrm>
      </p:grpSpPr>
      <p:sp>
        <p:nvSpPr>
          <p:cNvPr id="8" name="Statement text">
            <a:extLst>
              <a:ext uri="{FF2B5EF4-FFF2-40B4-BE49-F238E27FC236}">
                <a16:creationId xmlns:a16="http://schemas.microsoft.com/office/drawing/2014/main" id="{34114327-724A-E3C8-AB7B-BCAA568E2F2B}"/>
              </a:ext>
            </a:extLst>
          </p:cNvPr>
          <p:cNvSpPr>
            <a:spLocks noGrp="1"/>
          </p:cNvSpPr>
          <p:nvPr>
            <p:ph type="title" idx="4294967295"/>
          </p:nvPr>
        </p:nvSpPr>
        <p:spPr>
          <a:xfrm>
            <a:off x="3847593" y="2159876"/>
            <a:ext cx="12410501" cy="64008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ctr">
              <a:defRPr sz="8800"/>
            </a:lvl1pPr>
          </a:lstStyle>
          <a:p>
            <a:pPr>
              <a:lnSpc>
                <a:spcPts val="7400"/>
              </a:lnSpc>
              <a:spcBef>
                <a:spcPts val="1000"/>
              </a:spcBef>
              <a:defRPr/>
            </a:pPr>
            <a:r>
              <a:rPr lang="en-US" sz="6000" b="0" dirty="0">
                <a:latin typeface="Atkinson Hyperlegible Next"/>
              </a:rPr>
              <a:t>An accessibility playbook sets clear expectations and provides tools to achieve accessibility along product life cycles</a:t>
            </a:r>
            <a:r>
              <a:rPr lang="en-US" sz="6000" dirty="0">
                <a:latin typeface="Atkinson Hyperlegible Next"/>
              </a:rPr>
              <a:t>.</a:t>
            </a:r>
            <a:endParaRPr kumimoji="0" lang="en-UA" sz="6000" b="0" i="0" u="none" strike="noStrike" kern="1200" cap="none" spc="0" normalizeH="0" baseline="0" noProof="0" dirty="0">
              <a:ln>
                <a:noFill/>
              </a:ln>
              <a:solidFill>
                <a:schemeClr val="bg1"/>
              </a:solidFill>
              <a:effectLst/>
              <a:uLnTx/>
              <a:uFillTx/>
              <a:latin typeface="Atkinson Hyperlegible Next"/>
              <a:ea typeface="+mn-ea"/>
              <a:cs typeface="+mn-cs"/>
            </a:endParaRPr>
          </a:p>
        </p:txBody>
      </p:sp>
      <p:sp>
        <p:nvSpPr>
          <p:cNvPr id="2" name="Slide Number Placeholder 1">
            <a:extLst>
              <a:ext uri="{FF2B5EF4-FFF2-40B4-BE49-F238E27FC236}">
                <a16:creationId xmlns:a16="http://schemas.microsoft.com/office/drawing/2014/main" id="{4FD825CD-07FE-4901-1D03-501A8269D220}"/>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7</a:t>
            </a:fld>
            <a:endParaRPr lang="en-US"/>
          </a:p>
        </p:txBody>
      </p:sp>
    </p:spTree>
    <p:extLst>
      <p:ext uri="{BB962C8B-B14F-4D97-AF65-F5344CB8AC3E}">
        <p14:creationId xmlns:p14="http://schemas.microsoft.com/office/powerpoint/2010/main" val="101015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78348-6BFC-CABF-5D05-614DB169E4F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F5E6CD3-9B70-AF0F-9515-6553DCF0BC60}"/>
              </a:ext>
            </a:extLst>
          </p:cNvPr>
          <p:cNvSpPr>
            <a:spLocks noGrp="1"/>
          </p:cNvSpPr>
          <p:nvPr>
            <p:ph type="title" idx="4294967295"/>
          </p:nvPr>
        </p:nvSpPr>
        <p:spPr>
          <a:xfrm>
            <a:off x="871537" y="4523790"/>
            <a:ext cx="5216441" cy="1436687"/>
          </a:xfrm>
        </p:spPr>
        <p:txBody>
          <a:bodyPr>
            <a:noAutofit/>
          </a:bodyPr>
          <a:lstStyle/>
          <a:p>
            <a:pPr>
              <a:lnSpc>
                <a:spcPts val="8800"/>
              </a:lnSpc>
            </a:pPr>
            <a:r>
              <a:rPr lang="en-US" sz="7400" b="0" dirty="0">
                <a:latin typeface="Atkinson Hyperlegible Next"/>
              </a:rPr>
              <a:t>What is a playbook?</a:t>
            </a:r>
            <a:endParaRPr lang="en-UA" sz="7400" b="0" dirty="0"/>
          </a:p>
        </p:txBody>
      </p:sp>
      <p:sp>
        <p:nvSpPr>
          <p:cNvPr id="3" name="Content Placeholder 5">
            <a:extLst>
              <a:ext uri="{FF2B5EF4-FFF2-40B4-BE49-F238E27FC236}">
                <a16:creationId xmlns:a16="http://schemas.microsoft.com/office/drawing/2014/main" id="{F51C9A44-A58D-9774-3FDE-38F80C945CAD}"/>
              </a:ext>
            </a:extLst>
          </p:cNvPr>
          <p:cNvSpPr>
            <a:spLocks noGrp="1"/>
          </p:cNvSpPr>
          <p:nvPr>
            <p:ph sz="quarter" idx="33"/>
          </p:nvPr>
        </p:nvSpPr>
        <p:spPr>
          <a:xfrm>
            <a:off x="10368115" y="2583997"/>
            <a:ext cx="5982228" cy="5819773"/>
          </a:xfrm>
        </p:spPr>
        <p:txBody>
          <a:bodyPr/>
          <a:lstStyle/>
          <a:p>
            <a:pPr marL="457200" lvl="0" indent="-457200" fontAlgn="base">
              <a:lnSpc>
                <a:spcPct val="150000"/>
              </a:lnSpc>
              <a:spcBef>
                <a:spcPts val="0"/>
              </a:spcBef>
              <a:buFont typeface="Wingdings" pitchFamily="2" charset="2"/>
              <a:buChar char="§"/>
            </a:pPr>
            <a:r>
              <a:rPr lang="en-US" sz="2800" kern="0" dirty="0">
                <a:solidFill>
                  <a:schemeClr val="bg1"/>
                </a:solidFill>
                <a:latin typeface="Atkinson Hyperlegible Next"/>
              </a:rPr>
              <a:t>Guidance, governance, and policy</a:t>
            </a:r>
          </a:p>
          <a:p>
            <a:pPr marL="457200" lvl="0" indent="-457200" fontAlgn="base">
              <a:lnSpc>
                <a:spcPct val="150000"/>
              </a:lnSpc>
              <a:spcBef>
                <a:spcPts val="0"/>
              </a:spcBef>
              <a:buFont typeface="Wingdings" pitchFamily="2" charset="2"/>
              <a:buChar char="§"/>
            </a:pPr>
            <a:r>
              <a:rPr lang="en-US" sz="2800" kern="0" dirty="0">
                <a:solidFill>
                  <a:schemeClr val="bg1"/>
                </a:solidFill>
                <a:latin typeface="Atkinson Hyperlegible Next"/>
              </a:rPr>
              <a:t>Roles &amp; responsibilities </a:t>
            </a:r>
          </a:p>
          <a:p>
            <a:pPr marL="457200" lvl="0" indent="-457200" fontAlgn="base">
              <a:lnSpc>
                <a:spcPct val="150000"/>
              </a:lnSpc>
              <a:spcBef>
                <a:spcPts val="0"/>
              </a:spcBef>
              <a:buFont typeface="Wingdings" pitchFamily="2" charset="2"/>
              <a:buChar char="§"/>
            </a:pPr>
            <a:r>
              <a:rPr lang="en-US" sz="2800" kern="0" dirty="0">
                <a:solidFill>
                  <a:schemeClr val="bg1"/>
                </a:solidFill>
                <a:latin typeface="Atkinson Hyperlegible Next"/>
              </a:rPr>
              <a:t>Living document</a:t>
            </a:r>
            <a:endParaRPr lang="en-US" sz="2800" kern="0" dirty="0">
              <a:solidFill>
                <a:schemeClr val="bg1"/>
              </a:solidFill>
            </a:endParaRPr>
          </a:p>
          <a:p>
            <a:pPr marL="457200" lvl="0" indent="-457200" fontAlgn="base">
              <a:lnSpc>
                <a:spcPct val="150000"/>
              </a:lnSpc>
              <a:spcBef>
                <a:spcPts val="0"/>
              </a:spcBef>
              <a:buFont typeface="Wingdings" pitchFamily="2" charset="2"/>
              <a:buChar char="§"/>
            </a:pPr>
            <a:r>
              <a:rPr lang="en-US" sz="2800" kern="0" dirty="0">
                <a:solidFill>
                  <a:schemeClr val="bg1"/>
                </a:solidFill>
              </a:rPr>
              <a:t>Components</a:t>
            </a:r>
          </a:p>
          <a:p>
            <a:pPr marL="914400" lvl="1" indent="-457200" fontAlgn="base">
              <a:lnSpc>
                <a:spcPct val="150000"/>
              </a:lnSpc>
              <a:spcBef>
                <a:spcPts val="0"/>
              </a:spcBef>
              <a:buFont typeface="Wingdings" pitchFamily="2" charset="2"/>
              <a:buChar char="§"/>
            </a:pPr>
            <a:r>
              <a:rPr lang="en-US" sz="2800" kern="0" dirty="0">
                <a:solidFill>
                  <a:schemeClr val="bg1"/>
                </a:solidFill>
                <a:latin typeface="Atkinson Hyperlegible Next"/>
              </a:rPr>
              <a:t>Stage gates</a:t>
            </a:r>
            <a:endParaRPr lang="en-US" sz="2800" kern="0" dirty="0">
              <a:solidFill>
                <a:schemeClr val="bg1"/>
              </a:solidFill>
            </a:endParaRPr>
          </a:p>
          <a:p>
            <a:pPr marL="914400" lvl="1" indent="-457200" fontAlgn="base">
              <a:lnSpc>
                <a:spcPct val="150000"/>
              </a:lnSpc>
              <a:spcBef>
                <a:spcPts val="0"/>
              </a:spcBef>
              <a:buFont typeface="Wingdings" pitchFamily="2" charset="2"/>
              <a:buChar char="§"/>
            </a:pPr>
            <a:r>
              <a:rPr lang="en-US" sz="2800" kern="0" dirty="0">
                <a:solidFill>
                  <a:schemeClr val="bg1"/>
                </a:solidFill>
              </a:rPr>
              <a:t>Ceremonies</a:t>
            </a:r>
          </a:p>
          <a:p>
            <a:pPr marL="914400" lvl="1" indent="-457200" fontAlgn="base">
              <a:lnSpc>
                <a:spcPct val="150000"/>
              </a:lnSpc>
              <a:spcBef>
                <a:spcPts val="0"/>
              </a:spcBef>
              <a:buFont typeface="Wingdings" pitchFamily="2" charset="2"/>
              <a:buChar char="§"/>
            </a:pPr>
            <a:r>
              <a:rPr lang="en-US" sz="2800" kern="0" dirty="0">
                <a:solidFill>
                  <a:schemeClr val="bg1"/>
                </a:solidFill>
              </a:rPr>
              <a:t>Artifacts</a:t>
            </a:r>
          </a:p>
          <a:p>
            <a:pPr marL="914400" lvl="1" indent="-457200" fontAlgn="base">
              <a:lnSpc>
                <a:spcPct val="150000"/>
              </a:lnSpc>
              <a:spcBef>
                <a:spcPts val="0"/>
              </a:spcBef>
              <a:buFont typeface="Wingdings" pitchFamily="2" charset="2"/>
              <a:buChar char="§"/>
            </a:pPr>
            <a:r>
              <a:rPr lang="en-US" sz="2800" kern="0" dirty="0">
                <a:solidFill>
                  <a:schemeClr val="bg1"/>
                </a:solidFill>
              </a:rPr>
              <a:t>Tools</a:t>
            </a:r>
          </a:p>
        </p:txBody>
      </p:sp>
      <p:sp>
        <p:nvSpPr>
          <p:cNvPr id="4" name="Slide Number Placeholder 3">
            <a:extLst>
              <a:ext uri="{FF2B5EF4-FFF2-40B4-BE49-F238E27FC236}">
                <a16:creationId xmlns:a16="http://schemas.microsoft.com/office/drawing/2014/main" id="{CF163190-01B7-1100-0F7D-C47761A914C8}"/>
              </a:ext>
            </a:extLst>
          </p:cNvPr>
          <p:cNvSpPr>
            <a:spLocks noGrp="1" noRot="1" noMove="1" noResize="1" noEditPoints="1" noAdjustHandles="1" noChangeArrowheads="1" noChangeShapeType="1"/>
          </p:cNvSpPr>
          <p:nvPr>
            <p:ph type="sldNum" sz="quarter" idx="4"/>
          </p:nvPr>
        </p:nvSpPr>
        <p:spPr/>
        <p:txBody>
          <a:bodyPr/>
          <a:lstStyle/>
          <a:p>
            <a:fld id="{A92F391C-92B0-C347-9F3F-2E247402BADB}" type="slidenum">
              <a:rPr lang="en-US" smtClean="0"/>
              <a:pPr/>
              <a:t>8</a:t>
            </a:fld>
            <a:endParaRPr lang="en-US"/>
          </a:p>
        </p:txBody>
      </p:sp>
    </p:spTree>
    <p:extLst>
      <p:ext uri="{BB962C8B-B14F-4D97-AF65-F5344CB8AC3E}">
        <p14:creationId xmlns:p14="http://schemas.microsoft.com/office/powerpoint/2010/main" val="2239093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A9508BB-0D96-6DE0-FEBE-FE6AFD7A0F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47E7C2-3C17-D8E9-14DF-B346CAC0C2E0}"/>
              </a:ext>
            </a:extLst>
          </p:cNvPr>
          <p:cNvSpPr>
            <a:spLocks noGrp="1"/>
          </p:cNvSpPr>
          <p:nvPr>
            <p:ph type="title" idx="4294967295"/>
          </p:nvPr>
        </p:nvSpPr>
        <p:spPr>
          <a:xfrm>
            <a:off x="871538" y="4978974"/>
            <a:ext cx="4858158" cy="19083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lvl="0">
              <a:lnSpc>
                <a:spcPct val="100000"/>
              </a:lnSpc>
              <a:spcBef>
                <a:spcPts val="1000"/>
              </a:spcBef>
              <a:defRPr/>
            </a:pPr>
            <a:r>
              <a:rPr lang="en-US" sz="6200" b="0" dirty="0">
                <a:latin typeface="Atkinson Hyperlegible Next"/>
              </a:rPr>
              <a:t>Stage gates</a:t>
            </a:r>
            <a:endParaRPr kumimoji="0" lang="en-US" sz="6200" b="0" i="0" u="none" strike="noStrike" kern="1200" cap="none" spc="0" normalizeH="0" baseline="0" noProof="0" dirty="0">
              <a:ln>
                <a:noFill/>
              </a:ln>
              <a:effectLst/>
              <a:uLnTx/>
              <a:uFillTx/>
              <a:latin typeface="Atkinson Hyperlegible Next"/>
              <a:ea typeface="+mn-ea"/>
              <a:cs typeface="+mn-cs"/>
            </a:endParaRPr>
          </a:p>
        </p:txBody>
      </p:sp>
      <p:grpSp>
        <p:nvGrpSpPr>
          <p:cNvPr id="10" name="Group 9" descr="A circular donut diagram depicting a five-stage development lifecycle. The ring is divided into five segments, arranged clockwise as: Discovery (top), Planning (upper right), Design (lower right), Develop (lower left), and Deploy (left). The black gaps between each segment represent stage gates — quality checkpoints between phases — each labeled with white underlined text around the outside of the ring: Gate 1: Planning readiness (between Discovery and Planning), Gate 2: Design readiness (between Planning and Design), Gate 3: Development readiness (between Design and Develop, below the ring), Gate 4: Deployment readiness (between Develop and Deploy), and Gate 5: Continuous improvement (between Deploy and Discovery).">
            <a:extLst>
              <a:ext uri="{FF2B5EF4-FFF2-40B4-BE49-F238E27FC236}">
                <a16:creationId xmlns:a16="http://schemas.microsoft.com/office/drawing/2014/main" id="{D2BE0E82-2E60-4716-6A63-13266BB04DF4}"/>
              </a:ext>
              <a:ext uri="{C183D7F6-B498-43B3-948B-1728B52AA6E4}">
                <adec:decorative xmlns:adec="http://schemas.microsoft.com/office/drawing/2017/decorative" val="0"/>
              </a:ext>
            </a:extLst>
          </p:cNvPr>
          <p:cNvGrpSpPr/>
          <p:nvPr/>
        </p:nvGrpSpPr>
        <p:grpSpPr>
          <a:xfrm>
            <a:off x="6214327" y="856821"/>
            <a:ext cx="12788548" cy="10304053"/>
            <a:chOff x="6214327" y="856821"/>
            <a:chExt cx="12788548" cy="10304053"/>
          </a:xfrm>
        </p:grpSpPr>
        <p:pic>
          <p:nvPicPr>
            <p:cNvPr id="5" name="Picture 4">
              <a:extLst>
                <a:ext uri="{FF2B5EF4-FFF2-40B4-BE49-F238E27FC236}">
                  <a16:creationId xmlns:a16="http://schemas.microsoft.com/office/drawing/2014/main" id="{8E02AE13-5F0D-71B2-05E0-E3F8A81B9DFE}"/>
                </a:ext>
              </a:extLst>
            </p:cNvPr>
            <p:cNvPicPr>
              <a:picLocks noChangeAspect="1"/>
            </p:cNvPicPr>
            <p:nvPr/>
          </p:nvPicPr>
          <p:blipFill>
            <a:blip r:embed="rId4"/>
            <a:stretch>
              <a:fillRect/>
            </a:stretch>
          </p:blipFill>
          <p:spPr>
            <a:xfrm>
              <a:off x="7782358" y="856821"/>
              <a:ext cx="8989663" cy="8873274"/>
            </a:xfrm>
            <a:prstGeom prst="rect">
              <a:avLst/>
            </a:prstGeom>
          </p:spPr>
        </p:pic>
        <p:sp>
          <p:nvSpPr>
            <p:cNvPr id="3" name="Text Placeholder 4">
              <a:extLst>
                <a:ext uri="{FF2B5EF4-FFF2-40B4-BE49-F238E27FC236}">
                  <a16:creationId xmlns:a16="http://schemas.microsoft.com/office/drawing/2014/main" id="{D509ADAA-4898-D982-F541-E45AE6FBEE48}"/>
                </a:ext>
                <a:ext uri="{C183D7F6-B498-43B3-948B-1728B52AA6E4}">
                  <adec:decorative xmlns:adec="http://schemas.microsoft.com/office/drawing/2017/decorative" val="1"/>
                </a:ext>
              </a:extLst>
            </p:cNvPr>
            <p:cNvSpPr txBox="1">
              <a:spLocks/>
            </p:cNvSpPr>
            <p:nvPr/>
          </p:nvSpPr>
          <p:spPr>
            <a:xfrm>
              <a:off x="6994222" y="1046162"/>
              <a:ext cx="2145270" cy="135507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u="sng" dirty="0">
                  <a:latin typeface="Atkinson Hyperlegible Next"/>
                </a:rPr>
                <a:t>Gate 5:</a:t>
              </a:r>
              <a:r>
                <a:rPr lang="en-US" b="1" dirty="0">
                  <a:latin typeface="Atkinson Hyperlegible Next"/>
                </a:rPr>
                <a:t> Continuous improvement</a:t>
              </a:r>
              <a:endParaRPr lang="en-US" sz="1800" dirty="0"/>
            </a:p>
          </p:txBody>
        </p:sp>
        <p:sp>
          <p:nvSpPr>
            <p:cNvPr id="6" name="Text Placeholder 4">
              <a:extLst>
                <a:ext uri="{FF2B5EF4-FFF2-40B4-BE49-F238E27FC236}">
                  <a16:creationId xmlns:a16="http://schemas.microsoft.com/office/drawing/2014/main" id="{B34CF198-87EF-486E-0AC9-6D47D72AAE88}"/>
                </a:ext>
                <a:ext uri="{C183D7F6-B498-43B3-948B-1728B52AA6E4}">
                  <adec:decorative xmlns:adec="http://schemas.microsoft.com/office/drawing/2017/decorative" val="1"/>
                </a:ext>
              </a:extLst>
            </p:cNvPr>
            <p:cNvSpPr txBox="1">
              <a:spLocks/>
            </p:cNvSpPr>
            <p:nvPr/>
          </p:nvSpPr>
          <p:spPr>
            <a:xfrm>
              <a:off x="15626861" y="1046163"/>
              <a:ext cx="2290320" cy="135507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u="sng" dirty="0">
                  <a:latin typeface="Atkinson Hyperlegible Next"/>
                </a:rPr>
                <a:t>Gate 1:</a:t>
              </a:r>
              <a:r>
                <a:rPr lang="en-US" b="1" dirty="0">
                  <a:latin typeface="Atkinson Hyperlegible Next"/>
                </a:rPr>
                <a:t> Planning readiness</a:t>
              </a:r>
              <a:endParaRPr lang="en-US" sz="1800" dirty="0"/>
            </a:p>
          </p:txBody>
        </p:sp>
        <p:sp>
          <p:nvSpPr>
            <p:cNvPr id="7" name="Text Placeholder 4">
              <a:extLst>
                <a:ext uri="{FF2B5EF4-FFF2-40B4-BE49-F238E27FC236}">
                  <a16:creationId xmlns:a16="http://schemas.microsoft.com/office/drawing/2014/main" id="{24BC91EE-BDC7-35AA-5A54-59F1E796DCA9}"/>
                </a:ext>
                <a:ext uri="{C183D7F6-B498-43B3-948B-1728B52AA6E4}">
                  <adec:decorative xmlns:adec="http://schemas.microsoft.com/office/drawing/2017/decorative" val="1"/>
                </a:ext>
              </a:extLst>
            </p:cNvPr>
            <p:cNvSpPr txBox="1">
              <a:spLocks/>
            </p:cNvSpPr>
            <p:nvPr/>
          </p:nvSpPr>
          <p:spPr>
            <a:xfrm>
              <a:off x="16831486" y="6209818"/>
              <a:ext cx="2171389" cy="135507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u="sng" dirty="0">
                  <a:latin typeface="Atkinson Hyperlegible Next"/>
                </a:rPr>
                <a:t>Gate 2:</a:t>
              </a:r>
              <a:r>
                <a:rPr lang="en-US" b="1" dirty="0">
                  <a:latin typeface="Atkinson Hyperlegible Next"/>
                </a:rPr>
                <a:t> Design readiness</a:t>
              </a:r>
              <a:endParaRPr lang="en-US" sz="1800" dirty="0"/>
            </a:p>
          </p:txBody>
        </p:sp>
        <p:sp>
          <p:nvSpPr>
            <p:cNvPr id="8" name="Text Placeholder 4">
              <a:extLst>
                <a:ext uri="{FF2B5EF4-FFF2-40B4-BE49-F238E27FC236}">
                  <a16:creationId xmlns:a16="http://schemas.microsoft.com/office/drawing/2014/main" id="{0C4AE3A2-4ABA-B1D4-80A2-103783E3382E}"/>
                </a:ext>
                <a:ext uri="{C183D7F6-B498-43B3-948B-1728B52AA6E4}">
                  <adec:decorative xmlns:adec="http://schemas.microsoft.com/office/drawing/2017/decorative" val="1"/>
                </a:ext>
              </a:extLst>
            </p:cNvPr>
            <p:cNvSpPr txBox="1">
              <a:spLocks/>
            </p:cNvSpPr>
            <p:nvPr/>
          </p:nvSpPr>
          <p:spPr>
            <a:xfrm>
              <a:off x="10052844" y="9805799"/>
              <a:ext cx="4719204" cy="135507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u="sng" dirty="0">
                  <a:latin typeface="Atkinson Hyperlegible Next"/>
                </a:rPr>
                <a:t>Gate 3:</a:t>
              </a:r>
              <a:r>
                <a:rPr lang="en-US" b="1" dirty="0">
                  <a:latin typeface="Atkinson Hyperlegible Next"/>
                </a:rPr>
                <a:t> Development readiness</a:t>
              </a:r>
              <a:endParaRPr lang="en-US" dirty="0"/>
            </a:p>
          </p:txBody>
        </p:sp>
        <p:sp>
          <p:nvSpPr>
            <p:cNvPr id="9" name="Text Placeholder 4">
              <a:extLst>
                <a:ext uri="{FF2B5EF4-FFF2-40B4-BE49-F238E27FC236}">
                  <a16:creationId xmlns:a16="http://schemas.microsoft.com/office/drawing/2014/main" id="{E2C1417D-8C87-0ED2-B8A0-F41D6E5004BC}"/>
                </a:ext>
                <a:ext uri="{C183D7F6-B498-43B3-948B-1728B52AA6E4}">
                  <adec:decorative xmlns:adec="http://schemas.microsoft.com/office/drawing/2017/decorative" val="1"/>
                </a:ext>
              </a:extLst>
            </p:cNvPr>
            <p:cNvSpPr txBox="1">
              <a:spLocks/>
            </p:cNvSpPr>
            <p:nvPr/>
          </p:nvSpPr>
          <p:spPr>
            <a:xfrm>
              <a:off x="6214327" y="6209818"/>
              <a:ext cx="2588559" cy="135507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Tx/>
                <a:buNone/>
                <a:defRPr sz="2400" kern="1200">
                  <a:solidFill>
                    <a:srgbClr val="E8E6EB"/>
                  </a:solidFill>
                  <a:latin typeface="Atkinson Hyperlegible Next" pitchFamily="2" charset="77"/>
                  <a:ea typeface="+mn-ea"/>
                  <a:cs typeface="+mn-cs"/>
                </a:defRPr>
              </a:lvl1pPr>
              <a:lvl2pPr marL="4572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2pPr>
              <a:lvl3pPr marL="9144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3pPr>
              <a:lvl4pPr marL="13716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4pPr>
              <a:lvl5pPr marL="1828800" indent="0" algn="l" defTabSz="914400" rtl="0" eaLnBrk="1" latinLnBrk="0" hangingPunct="1">
                <a:lnSpc>
                  <a:spcPct val="100000"/>
                </a:lnSpc>
                <a:spcBef>
                  <a:spcPts val="500"/>
                </a:spcBef>
                <a:buFontTx/>
                <a:buNone/>
                <a:defRPr sz="2400" kern="1200">
                  <a:solidFill>
                    <a:srgbClr val="E8E6EB"/>
                  </a:solidFill>
                  <a:latin typeface="Atkinson Hyperlegible N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u="sng" dirty="0">
                  <a:latin typeface="Atkinson Hyperlegible Next"/>
                </a:rPr>
                <a:t>Gate 4:</a:t>
              </a:r>
              <a:r>
                <a:rPr lang="en-US" b="1" dirty="0">
                  <a:latin typeface="Atkinson Hyperlegible Next"/>
                </a:rPr>
                <a:t> Deployment readiness </a:t>
              </a:r>
              <a:endParaRPr lang="en-US" dirty="0">
                <a:latin typeface="Atkinson Hyperlegible Next"/>
              </a:endParaRPr>
            </a:p>
          </p:txBody>
        </p:sp>
      </p:grpSp>
      <p:sp>
        <p:nvSpPr>
          <p:cNvPr id="4" name="Slide Number Placeholder 3">
            <a:extLst>
              <a:ext uri="{FF2B5EF4-FFF2-40B4-BE49-F238E27FC236}">
                <a16:creationId xmlns:a16="http://schemas.microsoft.com/office/drawing/2014/main" id="{5DABFD8A-260B-71F1-6BB7-4FE8F3762118}"/>
              </a:ext>
            </a:extLst>
          </p:cNvPr>
          <p:cNvSpPr>
            <a:spLocks noGrp="1"/>
          </p:cNvSpPr>
          <p:nvPr>
            <p:ph type="sldNum" sz="quarter" idx="4"/>
          </p:nvPr>
        </p:nvSpPr>
        <p:spPr/>
        <p:txBody>
          <a:bodyPr/>
          <a:lstStyle/>
          <a:p>
            <a:fld id="{A92F391C-92B0-C347-9F3F-2E247402BADB}" type="slidenum">
              <a:rPr lang="en-US" smtClean="0"/>
              <a:pPr/>
              <a:t>9</a:t>
            </a:fld>
            <a:endParaRPr lang="en-US"/>
          </a:p>
        </p:txBody>
      </p:sp>
    </p:spTree>
    <p:extLst>
      <p:ext uri="{BB962C8B-B14F-4D97-AF65-F5344CB8AC3E}">
        <p14:creationId xmlns:p14="http://schemas.microsoft.com/office/powerpoint/2010/main" val="3675076425"/>
      </p:ext>
    </p:extLst>
  </p:cSld>
  <p:clrMapOvr>
    <a:masterClrMapping/>
  </p:clrMapOvr>
</p:sld>
</file>

<file path=ppt/theme/theme1.xml><?xml version="1.0" encoding="utf-8"?>
<a:theme xmlns:a="http://schemas.openxmlformats.org/drawingml/2006/main" name="LA Covers">
  <a:themeElements>
    <a:clrScheme name="LA Colors">
      <a:dk1>
        <a:srgbClr val="1A073C"/>
      </a:dk1>
      <a:lt1>
        <a:srgbClr val="FFFFFF"/>
      </a:lt1>
      <a:dk2>
        <a:srgbClr val="100424"/>
      </a:dk2>
      <a:lt2>
        <a:srgbClr val="CCD5E6"/>
      </a:lt2>
      <a:accent1>
        <a:srgbClr val="5B1FF3"/>
      </a:accent1>
      <a:accent2>
        <a:srgbClr val="41D3FB"/>
      </a:accent2>
      <a:accent3>
        <a:srgbClr val="EB0A0A"/>
      </a:accent3>
      <a:accent4>
        <a:srgbClr val="A271F6"/>
      </a:accent4>
      <a:accent5>
        <a:srgbClr val="1F2CF5"/>
      </a:accent5>
      <a:accent6>
        <a:srgbClr val="FF7722"/>
      </a:accent6>
      <a:hlink>
        <a:srgbClr val="8748F3"/>
      </a:hlink>
      <a:folHlink>
        <a:srgbClr val="955DF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nal slide">
  <a:themeElements>
    <a:clrScheme name="LA Colors">
      <a:dk1>
        <a:srgbClr val="1A073C"/>
      </a:dk1>
      <a:lt1>
        <a:srgbClr val="FFFFFF"/>
      </a:lt1>
      <a:dk2>
        <a:srgbClr val="100424"/>
      </a:dk2>
      <a:lt2>
        <a:srgbClr val="CCD5E6"/>
      </a:lt2>
      <a:accent1>
        <a:srgbClr val="5B1FF3"/>
      </a:accent1>
      <a:accent2>
        <a:srgbClr val="41D3FB"/>
      </a:accent2>
      <a:accent3>
        <a:srgbClr val="EB0A0A"/>
      </a:accent3>
      <a:accent4>
        <a:srgbClr val="A271F6"/>
      </a:accent4>
      <a:accent5>
        <a:srgbClr val="1F2CF5"/>
      </a:accent5>
      <a:accent6>
        <a:srgbClr val="FF7722"/>
      </a:accent6>
      <a:hlink>
        <a:srgbClr val="8748F3"/>
      </a:hlink>
      <a:folHlink>
        <a:srgbClr val="955DF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slide">
  <a:themeElements>
    <a:clrScheme name="LA Colors">
      <a:dk1>
        <a:srgbClr val="1A073C"/>
      </a:dk1>
      <a:lt1>
        <a:srgbClr val="FFFFFF"/>
      </a:lt1>
      <a:dk2>
        <a:srgbClr val="100424"/>
      </a:dk2>
      <a:lt2>
        <a:srgbClr val="CCD5E6"/>
      </a:lt2>
      <a:accent1>
        <a:srgbClr val="5B1FF3"/>
      </a:accent1>
      <a:accent2>
        <a:srgbClr val="41D3FB"/>
      </a:accent2>
      <a:accent3>
        <a:srgbClr val="EB0A0A"/>
      </a:accent3>
      <a:accent4>
        <a:srgbClr val="A271F6"/>
      </a:accent4>
      <a:accent5>
        <a:srgbClr val="1F2CF5"/>
      </a:accent5>
      <a:accent6>
        <a:srgbClr val="FF7722"/>
      </a:accent6>
      <a:hlink>
        <a:srgbClr val="8748F3"/>
      </a:hlink>
      <a:folHlink>
        <a:srgbClr val="955DF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 general dark">
  <a:themeElements>
    <a:clrScheme name="Level Access 2025 1">
      <a:dk1>
        <a:srgbClr val="1A073C"/>
      </a:dk1>
      <a:lt1>
        <a:srgbClr val="FFFFFF"/>
      </a:lt1>
      <a:dk2>
        <a:srgbClr val="1A073C"/>
      </a:dk2>
      <a:lt2>
        <a:srgbClr val="CCD5E6"/>
      </a:lt2>
      <a:accent1>
        <a:srgbClr val="5B1FF3"/>
      </a:accent1>
      <a:accent2>
        <a:srgbClr val="41D3FB"/>
      </a:accent2>
      <a:accent3>
        <a:srgbClr val="EB0A0A"/>
      </a:accent3>
      <a:accent4>
        <a:srgbClr val="A271F6"/>
      </a:accent4>
      <a:accent5>
        <a:srgbClr val="1F2CF5"/>
      </a:accent5>
      <a:accent6>
        <a:srgbClr val="FF7722"/>
      </a:accent6>
      <a:hlink>
        <a:srgbClr val="8748F3"/>
      </a:hlink>
      <a:folHlink>
        <a:srgbClr val="1A073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bf0e671-9793-4761-a926-1132724dd8b6">
      <UserInfo>
        <DisplayName/>
        <AccountId xsi:nil="true"/>
        <AccountType/>
      </UserInfo>
    </SharedWithUsers>
    <TaxCatchAll xmlns="0bf0e671-9793-4761-a926-1132724dd8b6" xsi:nil="true"/>
    <MediaLengthInSeconds xmlns="782a26fc-9197-4001-868b-0eeff0086b64" xsi:nil="true"/>
    <lcf76f155ced4ddcb4097134ff3c332f xmlns="782a26fc-9197-4001-868b-0eeff0086b64">
      <Terms xmlns="http://schemas.microsoft.com/office/infopath/2007/PartnerControls"/>
    </lcf76f155ced4ddcb4097134ff3c332f>
    <Owner xmlns="782a26fc-9197-4001-868b-0eeff0086b64">
      <UserInfo>
        <DisplayName/>
        <AccountId xsi:nil="true"/>
        <AccountType/>
      </UserInfo>
    </Own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DB1189EC657548A63DE7F7B22AED8A" ma:contentTypeVersion="17" ma:contentTypeDescription="Create a new document." ma:contentTypeScope="" ma:versionID="b7050865e40456f7f22e6ecc5fe888ce">
  <xsd:schema xmlns:xsd="http://www.w3.org/2001/XMLSchema" xmlns:xs="http://www.w3.org/2001/XMLSchema" xmlns:p="http://schemas.microsoft.com/office/2006/metadata/properties" xmlns:ns2="0bf0e671-9793-4761-a926-1132724dd8b6" xmlns:ns3="782a26fc-9197-4001-868b-0eeff0086b64" targetNamespace="http://schemas.microsoft.com/office/2006/metadata/properties" ma:root="true" ma:fieldsID="89ffacaab190da912f215dff6febe91f" ns2:_="" ns3:_="">
    <xsd:import namespace="0bf0e671-9793-4761-a926-1132724dd8b6"/>
    <xsd:import namespace="782a26fc-9197-4001-868b-0eeff0086b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element ref="ns3:Owne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0e671-9793-4761-a926-1132724dd8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018dfdc-5483-45fe-a577-caad1cea27d7}" ma:internalName="TaxCatchAll" ma:showField="CatchAllData" ma:web="0bf0e671-9793-4761-a926-1132724dd8b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2a26fc-9197-4001-868b-0eeff0086b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1240c9-6735-4d17-9e6b-55d200e7a97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C652B9-16E2-4F50-9D67-AD12E5E790B7}">
  <ds:schemaRefs>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purl.org/dc/dcmitype/"/>
    <ds:schemaRef ds:uri="http://www.w3.org/XML/1998/namespace"/>
    <ds:schemaRef ds:uri="782a26fc-9197-4001-868b-0eeff0086b64"/>
    <ds:schemaRef ds:uri="0bf0e671-9793-4761-a926-1132724dd8b6"/>
    <ds:schemaRef ds:uri="http://purl.org/dc/elements/1.1/"/>
  </ds:schemaRefs>
</ds:datastoreItem>
</file>

<file path=customXml/itemProps2.xml><?xml version="1.0" encoding="utf-8"?>
<ds:datastoreItem xmlns:ds="http://schemas.openxmlformats.org/officeDocument/2006/customXml" ds:itemID="{95068940-7E1A-46D0-A882-0B01BA181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f0e671-9793-4761-a926-1132724dd8b6"/>
    <ds:schemaRef ds:uri="782a26fc-9197-4001-868b-0eeff0086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765BEA-5A42-4086-AC3F-A3A3CD6E6D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9257</TotalTime>
  <Words>1359</Words>
  <Application>Microsoft Office PowerPoint</Application>
  <PresentationFormat>Custom</PresentationFormat>
  <Paragraphs>183</Paragraphs>
  <Slides>25</Slides>
  <Notes>14</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LA Covers</vt:lpstr>
      <vt:lpstr>Final slide</vt:lpstr>
      <vt:lpstr>Divider slide</vt:lpstr>
      <vt:lpstr>Slides general dark</vt:lpstr>
      <vt:lpstr>Accessibility, from Design to Development </vt:lpstr>
      <vt:lpstr>Your presenters</vt:lpstr>
      <vt:lpstr>Agenda</vt:lpstr>
      <vt:lpstr>Problem statement</vt:lpstr>
      <vt:lpstr>Design: development life cycle</vt:lpstr>
      <vt:lpstr>Accessibility breakdowns</vt:lpstr>
      <vt:lpstr>An accessibility playbook sets clear expectations and provides tools to achieve accessibility along product life cycles.</vt:lpstr>
      <vt:lpstr>What is a playbook?</vt:lpstr>
      <vt:lpstr>Stage gates</vt:lpstr>
      <vt:lpstr>Anatomy of a stage gate </vt:lpstr>
      <vt:lpstr>Stage 1: Planning readiness</vt:lpstr>
      <vt:lpstr>Stage 1 ceremonies</vt:lpstr>
      <vt:lpstr>Stage 2: Design readiness</vt:lpstr>
      <vt:lpstr>Stage 2 ceremonies</vt:lpstr>
      <vt:lpstr>Stage 3: Development readiness</vt:lpstr>
      <vt:lpstr>Stage 3 ceremonies</vt:lpstr>
      <vt:lpstr>Stage 4: Deployment readiness</vt:lpstr>
      <vt:lpstr>Stage 4 ceremonies</vt:lpstr>
      <vt:lpstr>Stage 5: Continuous improvement</vt:lpstr>
      <vt:lpstr>Stage 5 ceremonies</vt:lpstr>
      <vt:lpstr>Tools for your playbook</vt:lpstr>
      <vt:lpstr>Conclusion</vt:lpstr>
      <vt:lpstr>Ready to start your own playbook? </vt:lpstr>
      <vt:lpstr>Q &amp; A</vt:lpstr>
      <vt:lpstr>Thank you</vt:lpstr>
    </vt:vector>
  </TitlesOfParts>
  <Manager/>
  <Company>Level Access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from Design to Development</dc:title>
  <dc:subject/>
  <dc:creator>HARSHA VARDHAN REDDY</dc:creator>
  <cp:keywords/>
  <dc:description/>
  <cp:lastModifiedBy>Heather Rasberry</cp:lastModifiedBy>
  <cp:revision>244</cp:revision>
  <dcterms:created xsi:type="dcterms:W3CDTF">2023-09-28T17:22:49Z</dcterms:created>
  <dcterms:modified xsi:type="dcterms:W3CDTF">2026-03-10T15:12:43Z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2023-09-28T10:00:00Z</vt:filetime>
  </property>
  <property fmtid="{D5CDD505-2E9C-101B-9397-08002B2CF9AE}" pid="3" name="Creator">
    <vt:lpwstr>Adobe InDesign 18.9 (Macintosh)</vt:lpwstr>
  </property>
  <property fmtid="{D5CDD505-2E9C-101B-9397-08002B2CF9AE}" pid="4" name="LastSaved">
    <vt:filetime>2023-09-28T10:00:00Z</vt:filetime>
  </property>
  <property fmtid="{D5CDD505-2E9C-101B-9397-08002B2CF9AE}" pid="5" name="Producer">
    <vt:lpwstr>Adobe PDF Library 17.0</vt:lpwstr>
  </property>
  <property fmtid="{D5CDD505-2E9C-101B-9397-08002B2CF9AE}" pid="6" name="MSIP_Label_defa4170-0d19-0005-0004-bc88714345d2_Enabled">
    <vt:lpwstr>true</vt:lpwstr>
  </property>
  <property fmtid="{D5CDD505-2E9C-101B-9397-08002B2CF9AE}" pid="7" name="MSIP_Label_defa4170-0d19-0005-0004-bc88714345d2_SetDate">
    <vt:lpwstr>2023-12-15T12:59:43Z</vt:lpwstr>
  </property>
  <property fmtid="{D5CDD505-2E9C-101B-9397-08002B2CF9AE}" pid="8" name="MSIP_Label_defa4170-0d19-0005-0004-bc88714345d2_Method">
    <vt:lpwstr>Privileged</vt:lpwstr>
  </property>
  <property fmtid="{D5CDD505-2E9C-101B-9397-08002B2CF9AE}" pid="9" name="MSIP_Label_defa4170-0d19-0005-0004-bc88714345d2_Name">
    <vt:lpwstr>defa4170-0d19-0005-0004-bc88714345d2</vt:lpwstr>
  </property>
  <property fmtid="{D5CDD505-2E9C-101B-9397-08002B2CF9AE}" pid="10" name="MSIP_Label_defa4170-0d19-0005-0004-bc88714345d2_SiteId">
    <vt:lpwstr>2ab543dd-6322-49c1-a34c-8e755c4b6c38</vt:lpwstr>
  </property>
  <property fmtid="{D5CDD505-2E9C-101B-9397-08002B2CF9AE}" pid="11" name="MSIP_Label_defa4170-0d19-0005-0004-bc88714345d2_ActionId">
    <vt:lpwstr>a5c7efcb-1db9-4f60-b4f0-12e8d0ac6630</vt:lpwstr>
  </property>
  <property fmtid="{D5CDD505-2E9C-101B-9397-08002B2CF9AE}" pid="12" name="MSIP_Label_defa4170-0d19-0005-0004-bc88714345d2_ContentBits">
    <vt:lpwstr>0</vt:lpwstr>
  </property>
  <property fmtid="{D5CDD505-2E9C-101B-9397-08002B2CF9AE}" pid="13" name="MediaServiceImageTags">
    <vt:lpwstr/>
  </property>
  <property fmtid="{D5CDD505-2E9C-101B-9397-08002B2CF9AE}" pid="14" name="ContentTypeId">
    <vt:lpwstr>0x010100BDDB1189EC657548A63DE7F7B22AED8A</vt:lpwstr>
  </property>
  <property fmtid="{D5CDD505-2E9C-101B-9397-08002B2CF9AE}" pid="15" name="ComplianceAssetId">
    <vt:lpwstr/>
  </property>
  <property fmtid="{D5CDD505-2E9C-101B-9397-08002B2CF9AE}" pid="16" name="_ExtendedDescription">
    <vt:lpwstr/>
  </property>
  <property fmtid="{D5CDD505-2E9C-101B-9397-08002B2CF9AE}" pid="17" name="_activity">
    <vt:lpwstr>{"FileActivityType":"9","FileActivityTimeStamp":"2025-07-01T18:48:24.810Z","FileActivityUsersOnPage":[{"DisplayName":"Dana Randall","Id":"dana.randall@levelaccess.com"},{"DisplayName":"Nell K","Id":"nell.k@levelaccess.com"}],"FileActivityNavigationId":null}</vt:lpwstr>
  </property>
  <property fmtid="{D5CDD505-2E9C-101B-9397-08002B2CF9AE}" pid="18" name="TriggerFlowInfo">
    <vt:lpwstr/>
  </property>
</Properties>
</file>